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2"/>
  </p:notesMasterIdLst>
  <p:sldIdLst>
    <p:sldId id="256" r:id="rId2"/>
    <p:sldId id="7822" r:id="rId3"/>
    <p:sldId id="7824" r:id="rId4"/>
    <p:sldId id="7825" r:id="rId5"/>
    <p:sldId id="7826" r:id="rId6"/>
    <p:sldId id="7827" r:id="rId7"/>
    <p:sldId id="7828" r:id="rId8"/>
    <p:sldId id="7829" r:id="rId9"/>
    <p:sldId id="7821" r:id="rId10"/>
    <p:sldId id="7823" r:id="rId11"/>
  </p:sldIdLst>
  <p:sldSz cx="12192000" cy="6858000"/>
  <p:notesSz cx="9144000" cy="6858000"/>
  <p:embeddedFontLst>
    <p:embeddedFont>
      <p:font typeface="맑은 고딕" panose="020B0503020000020004" pitchFamily="50" charset="-127"/>
      <p:regular r:id="rId13"/>
      <p:bold r:id="rId14"/>
    </p:embeddedFont>
    <p:embeddedFont>
      <p:font typeface="Pretendard SemiBold" panose="020B0600000101010101" charset="-127"/>
      <p:bold r:id="rId15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6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4" d="100"/>
          <a:sy n="94" d="100"/>
        </p:scale>
        <p:origin x="630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16" d="100"/>
          <a:sy n="116" d="100"/>
        </p:scale>
        <p:origin x="238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9D4A6D-536E-4A55-9219-4A49616181E6}" type="datetimeFigureOut">
              <a:rPr lang="ko-KR" altLang="en-US" smtClean="0"/>
              <a:t>2025-08-25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A8F26A-8FE8-430F-9223-763A3FC381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7258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A8F26A-8FE8-430F-9223-763A3FC38133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83930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A8F26A-8FE8-430F-9223-763A3FC38133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60143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A8F26A-8FE8-430F-9223-763A3FC38133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60530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A8F26A-8FE8-430F-9223-763A3FC38133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26168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A8F26A-8FE8-430F-9223-763A3FC38133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58342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A8F26A-8FE8-430F-9223-763A3FC38133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67975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A8F26A-8FE8-430F-9223-763A3FC38133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8709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CEDE7B6-2F98-43DD-9B56-FBCE51163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4341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30B836-D274-498E-BFD8-EFE4B0B3C4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5791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0AF981D-1ABB-4E5A-BCE9-F85929CCB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4341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400"/>
            </a:lvl1pPr>
          </a:lstStyle>
          <a:p>
            <a:fld id="{4930B836-D274-498E-BFD8-EFE4B0B3C42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5390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1EE7A11-B401-4C05-82CB-35D6CDE91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4341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30B836-D274-498E-BFD8-EFE4B0B3C4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4555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36" y="6435493"/>
            <a:ext cx="955589" cy="206837"/>
          </a:xfrm>
          <a:prstGeom prst="rect">
            <a:avLst/>
          </a:prstGeom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50AF981D-1ABB-4E5A-BCE9-F85929CCB1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4341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400"/>
            </a:lvl1pPr>
          </a:lstStyle>
          <a:p>
            <a:fld id="{4930B836-D274-498E-BFD8-EFE4B0B3C42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43730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7" r:id="rId3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BEA2B8F-2382-9705-ED68-E3F95605284B}"/>
              </a:ext>
            </a:extLst>
          </p:cNvPr>
          <p:cNvSpPr txBox="1"/>
          <p:nvPr/>
        </p:nvSpPr>
        <p:spPr>
          <a:xfrm>
            <a:off x="866775" y="1629370"/>
            <a:ext cx="10820920" cy="1554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342900" lvl="0" indent="-342900" defTabSz="895350" eaLnBrk="0" hangingPunct="0">
              <a:buClr>
                <a:schemeClr val="tx2"/>
              </a:buClr>
              <a:defRPr>
                <a:latin typeface="+mn-lt"/>
                <a:ea typeface="+mn-ea"/>
                <a:cs typeface="+mn-cs"/>
              </a:defRPr>
            </a:lvl1pPr>
            <a:lvl2pPr marL="134938" lvl="1" indent="-133350" defTabSz="895350" eaLnBrk="0" hangingPunct="0">
              <a:buClr>
                <a:schemeClr val="tx2"/>
              </a:buClr>
              <a:buSzPct val="125000"/>
              <a:buFont typeface="Arial" pitchFamily="34" charset="0"/>
              <a:buChar char="▪"/>
              <a:defRPr>
                <a:latin typeface="+mn-lt"/>
                <a:ea typeface="+mn-ea"/>
                <a:cs typeface="+mn-cs"/>
              </a:defRPr>
            </a:lvl2pPr>
            <a:lvl3pPr marL="312738" lvl="2" indent="-176213" defTabSz="895350" eaLnBrk="0" hangingPunct="0">
              <a:buClr>
                <a:schemeClr val="tx2"/>
              </a:buClr>
              <a:buSzPct val="120000"/>
              <a:buFont typeface="Arial" pitchFamily="34" charset="0"/>
              <a:buChar char="–"/>
              <a:defRPr>
                <a:latin typeface="+mn-lt"/>
                <a:ea typeface="+mn-ea"/>
                <a:cs typeface="+mn-cs"/>
              </a:defRPr>
            </a:lvl3pPr>
            <a:lvl4pPr marL="447675" lvl="3" indent="-133350" defTabSz="895350" eaLnBrk="0" hangingPunct="0">
              <a:buClr>
                <a:schemeClr val="tx2"/>
              </a:buClr>
              <a:buSzPct val="120000"/>
              <a:buFont typeface="Arial" pitchFamily="34" charset="0"/>
              <a:buChar char="▫"/>
              <a:defRPr>
                <a:latin typeface="+mn-lt"/>
                <a:ea typeface="+mn-ea"/>
                <a:cs typeface="+mn-cs"/>
              </a:defRPr>
            </a:lvl4pPr>
            <a:lvl5pPr marL="592138" lvl="4" indent="-142875" defTabSz="895350" eaLnBrk="0" hangingPunct="0">
              <a:buClr>
                <a:schemeClr val="tx2"/>
              </a:buClr>
              <a:buSzPct val="89000"/>
              <a:buFont typeface="Arial" pitchFamily="34" charset="0"/>
              <a:buChar char="-"/>
              <a:defRPr>
                <a:latin typeface="+mn-lt"/>
                <a:ea typeface="+mn-ea"/>
                <a:cs typeface="+mn-cs"/>
              </a:defRPr>
            </a:lvl5pPr>
            <a:lvl6pPr marL="1049338" indent="-1428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  <a:ea typeface="+mn-ea"/>
                <a:cs typeface="+mn-cs"/>
              </a:defRPr>
            </a:lvl6pPr>
            <a:lvl7pPr marL="1506538" indent="-1428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  <a:ea typeface="+mn-ea"/>
                <a:cs typeface="+mn-cs"/>
              </a:defRPr>
            </a:lvl7pPr>
            <a:lvl8pPr marL="1963738" indent="-1428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  <a:ea typeface="+mn-ea"/>
                <a:cs typeface="+mn-cs"/>
              </a:defRPr>
            </a:lvl8pPr>
            <a:lvl9pPr marL="2420938" indent="-1428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  <a:ea typeface="+mn-ea"/>
                <a:cs typeface="+mn-cs"/>
              </a:defRPr>
            </a:lvl9pPr>
          </a:lstStyle>
          <a:p>
            <a:pPr marL="1587" lvl="1" indent="0" defTabSz="895255">
              <a:spcAft>
                <a:spcPts val="600"/>
              </a:spcAft>
              <a:buClr>
                <a:srgbClr val="002960"/>
              </a:buClr>
              <a:buNone/>
              <a:defRPr/>
            </a:pPr>
            <a:r>
              <a:rPr lang="ko-KR" altLang="en-US" sz="3600" kern="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부문 </a:t>
            </a:r>
            <a:r>
              <a:rPr lang="en-US" altLang="ko-KR" sz="3600" kern="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A </a:t>
            </a:r>
            <a:r>
              <a:rPr lang="ko-KR" altLang="en-US" sz="3600" kern="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학습 특화 프롬프트</a:t>
            </a:r>
            <a:r>
              <a:rPr lang="en-US" altLang="ko-KR" sz="3600" kern="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or</a:t>
            </a:r>
            <a:r>
              <a:rPr lang="ko-KR" altLang="en-US" sz="3600" kern="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부문 </a:t>
            </a:r>
            <a:r>
              <a:rPr lang="en-US" altLang="ko-KR" sz="3600" kern="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B </a:t>
            </a:r>
            <a:r>
              <a:rPr lang="ko-KR" altLang="en-US" sz="3600" kern="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자기계발 프롬프트</a:t>
            </a:r>
            <a:endParaRPr lang="en-US" altLang="ko-KR" sz="3600" kern="0" dirty="0" smtClea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marL="1587" lvl="1" indent="0" defTabSz="895255">
              <a:spcAft>
                <a:spcPts val="600"/>
              </a:spcAft>
              <a:buClr>
                <a:srgbClr val="002960"/>
              </a:buClr>
              <a:buNone/>
              <a:defRPr/>
            </a:pPr>
            <a:r>
              <a:rPr lang="ko-KR" altLang="en-US" sz="6000" kern="0" dirty="0" err="1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작품명</a:t>
            </a:r>
            <a:r>
              <a:rPr lang="ko-KR" altLang="en-US" sz="6000" kern="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6000" kern="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기입</a:t>
            </a:r>
            <a:endParaRPr kumimoji="0" lang="en-US" altLang="ko-KR" sz="6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62BCCC6E-1A24-671F-3435-DEF4BA41D5B5}"/>
              </a:ext>
            </a:extLst>
          </p:cNvPr>
          <p:cNvSpPr/>
          <p:nvPr/>
        </p:nvSpPr>
        <p:spPr>
          <a:xfrm>
            <a:off x="7315200" y="5823801"/>
            <a:ext cx="4556195" cy="73377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 smtClean="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000(</a:t>
            </a:r>
            <a:r>
              <a:rPr lang="ko-KR" altLang="en-US" sz="3200" dirty="0" smtClean="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팀</a:t>
            </a:r>
            <a:r>
              <a:rPr lang="en-US" altLang="ko-KR" sz="3200" dirty="0" smtClean="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r>
              <a:rPr lang="ko-KR" altLang="en-US" sz="3200" dirty="0" smtClean="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en-US" altLang="ko-KR" sz="3200" dirty="0" smtClean="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or 000(</a:t>
            </a:r>
            <a:r>
              <a:rPr lang="ko-KR" altLang="en-US" sz="3200" dirty="0" smtClean="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개인</a:t>
            </a:r>
            <a:r>
              <a:rPr lang="en-US" altLang="ko-KR" sz="3200" dirty="0" smtClean="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endParaRPr lang="ko-KR" altLang="en-US" sz="3200" dirty="0">
              <a:solidFill>
                <a:schemeClr val="tx1"/>
              </a:solidFill>
              <a:latin typeface="+mn-ea"/>
              <a:cs typeface="Pretendard SemiBold" panose="02000703000000020004" pitchFamily="50" charset="-127"/>
            </a:endParaRP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9D8C3A23-2217-410B-B457-92BF1CE82C4F}"/>
              </a:ext>
            </a:extLst>
          </p:cNvPr>
          <p:cNvSpPr/>
          <p:nvPr/>
        </p:nvSpPr>
        <p:spPr>
          <a:xfrm>
            <a:off x="319781" y="221017"/>
            <a:ext cx="6404869" cy="7337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err="1" smtClean="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유니스터디</a:t>
            </a:r>
            <a:r>
              <a:rPr lang="ko-KR" altLang="en-US" sz="2400" dirty="0" smtClean="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AI </a:t>
            </a:r>
            <a:r>
              <a:rPr lang="ko-KR" altLang="en-US" sz="2400" dirty="0" smtClean="0">
                <a:solidFill>
                  <a:schemeClr val="tx1"/>
                </a:solidFill>
                <a:ea typeface="Pretendard SemiBold" panose="02000703000000020004" pitchFamily="50" charset="-127"/>
                <a:cs typeface="Pretendard SemiBold" panose="02000703000000020004" pitchFamily="50" charset="-127"/>
              </a:rPr>
              <a:t>프롬프트</a:t>
            </a:r>
            <a:r>
              <a:rPr lang="ko-KR" altLang="en-US" sz="2400" dirty="0" smtClean="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템플릿 공모전 지원서</a:t>
            </a:r>
            <a:endParaRPr lang="ko-KR" altLang="en-US" sz="2400" dirty="0">
              <a:solidFill>
                <a:schemeClr val="tx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005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사각형: 둥근 모서리 13">
            <a:extLst>
              <a:ext uri="{FF2B5EF4-FFF2-40B4-BE49-F238E27FC236}">
                <a16:creationId xmlns:a16="http://schemas.microsoft.com/office/drawing/2014/main" id="{96080C99-73FB-4A47-8D10-B5DEDCCDFE1F}"/>
              </a:ext>
            </a:extLst>
          </p:cNvPr>
          <p:cNvSpPr/>
          <p:nvPr/>
        </p:nvSpPr>
        <p:spPr>
          <a:xfrm>
            <a:off x="312041" y="221017"/>
            <a:ext cx="11346559" cy="53286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b="1" dirty="0" smtClean="0">
                <a:solidFill>
                  <a:schemeClr val="tx1"/>
                </a:solidFill>
                <a:latin typeface="+mn-ea"/>
                <a:cs typeface="Pretendard SemiBold" panose="02000703000000020004" pitchFamily="50" charset="-127"/>
              </a:rPr>
              <a:t>목차</a:t>
            </a:r>
            <a:endParaRPr lang="ko-KR" altLang="en-US" sz="2000" b="1" dirty="0">
              <a:solidFill>
                <a:schemeClr val="tx1"/>
              </a:solidFill>
              <a:latin typeface="+mn-ea"/>
              <a:cs typeface="Pretendard SemiBold" panose="02000703000000020004" pitchFamily="50" charset="-127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3F0225E-47C7-455C-AFFE-499F2C3AF249}"/>
              </a:ext>
            </a:extLst>
          </p:cNvPr>
          <p:cNvSpPr txBox="1"/>
          <p:nvPr/>
        </p:nvSpPr>
        <p:spPr>
          <a:xfrm>
            <a:off x="472902" y="974656"/>
            <a:ext cx="10185573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342900" lvl="0" indent="-342900" defTabSz="895350" eaLnBrk="0" hangingPunct="0">
              <a:buClr>
                <a:schemeClr val="tx2"/>
              </a:buClr>
              <a:defRPr>
                <a:latin typeface="+mn-lt"/>
                <a:ea typeface="+mn-ea"/>
                <a:cs typeface="+mn-cs"/>
              </a:defRPr>
            </a:lvl1pPr>
            <a:lvl2pPr marL="134938" lvl="1" indent="-133350" defTabSz="895350" eaLnBrk="0" hangingPunct="0">
              <a:buClr>
                <a:schemeClr val="tx2"/>
              </a:buClr>
              <a:buSzPct val="125000"/>
              <a:buFont typeface="Arial" pitchFamily="34" charset="0"/>
              <a:buChar char="▪"/>
              <a:defRPr>
                <a:latin typeface="+mn-lt"/>
                <a:ea typeface="+mn-ea"/>
                <a:cs typeface="+mn-cs"/>
              </a:defRPr>
            </a:lvl2pPr>
            <a:lvl3pPr marL="312738" lvl="2" indent="-176213" defTabSz="895350" eaLnBrk="0" hangingPunct="0">
              <a:buClr>
                <a:schemeClr val="tx2"/>
              </a:buClr>
              <a:buSzPct val="120000"/>
              <a:buFont typeface="Arial" pitchFamily="34" charset="0"/>
              <a:buChar char="–"/>
              <a:defRPr>
                <a:latin typeface="+mn-lt"/>
                <a:ea typeface="+mn-ea"/>
                <a:cs typeface="+mn-cs"/>
              </a:defRPr>
            </a:lvl3pPr>
            <a:lvl4pPr marL="447675" lvl="3" indent="-133350" defTabSz="895350" eaLnBrk="0" hangingPunct="0">
              <a:buClr>
                <a:schemeClr val="tx2"/>
              </a:buClr>
              <a:buSzPct val="120000"/>
              <a:buFont typeface="Arial" pitchFamily="34" charset="0"/>
              <a:buChar char="▫"/>
              <a:defRPr>
                <a:latin typeface="+mn-lt"/>
                <a:ea typeface="+mn-ea"/>
                <a:cs typeface="+mn-cs"/>
              </a:defRPr>
            </a:lvl4pPr>
            <a:lvl5pPr marL="592138" lvl="4" indent="-142875" defTabSz="895350" eaLnBrk="0" hangingPunct="0">
              <a:buClr>
                <a:schemeClr val="tx2"/>
              </a:buClr>
              <a:buSzPct val="89000"/>
              <a:buFont typeface="Arial" pitchFamily="34" charset="0"/>
              <a:buChar char="-"/>
              <a:defRPr>
                <a:latin typeface="+mn-lt"/>
                <a:ea typeface="+mn-ea"/>
                <a:cs typeface="+mn-cs"/>
              </a:defRPr>
            </a:lvl5pPr>
            <a:lvl6pPr marL="1049338" indent="-1428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  <a:ea typeface="+mn-ea"/>
                <a:cs typeface="+mn-cs"/>
              </a:defRPr>
            </a:lvl6pPr>
            <a:lvl7pPr marL="1506538" indent="-1428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  <a:ea typeface="+mn-ea"/>
                <a:cs typeface="+mn-cs"/>
              </a:defRPr>
            </a:lvl7pPr>
            <a:lvl8pPr marL="1963738" indent="-1428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  <a:ea typeface="+mn-ea"/>
                <a:cs typeface="+mn-cs"/>
              </a:defRPr>
            </a:lvl8pPr>
            <a:lvl9pPr marL="2420938" indent="-1428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  <a:ea typeface="+mn-ea"/>
                <a:cs typeface="+mn-cs"/>
              </a:defRPr>
            </a:lvl9pPr>
          </a:lstStyle>
          <a:p>
            <a:pPr marL="344487" lvl="1" indent="-342900" defTabSz="895255">
              <a:lnSpc>
                <a:spcPct val="150000"/>
              </a:lnSpc>
              <a:spcAft>
                <a:spcPts val="600"/>
              </a:spcAft>
              <a:buClr>
                <a:srgbClr val="002960"/>
              </a:buClr>
              <a:buAutoNum type="arabicPeriod"/>
              <a:defRPr/>
            </a:pPr>
            <a:r>
              <a:rPr lang="ko-KR" altLang="en-US" sz="2000" b="1" kern="0" dirty="0" smtClean="0">
                <a:latin typeface="+mn-ea"/>
                <a:cs typeface="Pretendard SemiBold" panose="02000703000000020004" pitchFamily="50" charset="-127"/>
              </a:rPr>
              <a:t>개인 또는 팀 명</a:t>
            </a:r>
            <a:endParaRPr lang="en-US" altLang="ko-KR" sz="2000" b="1" kern="0" dirty="0" smtClean="0">
              <a:latin typeface="+mn-ea"/>
              <a:cs typeface="Pretendard SemiBold" panose="02000703000000020004" pitchFamily="50" charset="-127"/>
            </a:endParaRPr>
          </a:p>
          <a:p>
            <a:pPr marL="344487" lvl="1" indent="-342900" defTabSz="895255">
              <a:lnSpc>
                <a:spcPct val="150000"/>
              </a:lnSpc>
              <a:spcAft>
                <a:spcPts val="600"/>
              </a:spcAft>
              <a:buClr>
                <a:srgbClr val="002960"/>
              </a:buClr>
              <a:buAutoNum type="arabicPeriod"/>
              <a:defRPr/>
            </a:pPr>
            <a:r>
              <a:rPr lang="ko-KR" altLang="en-US" sz="2000" b="1" kern="0" dirty="0" err="1" smtClean="0">
                <a:latin typeface="+mn-ea"/>
                <a:cs typeface="Pretendard SemiBold" panose="02000703000000020004" pitchFamily="50" charset="-127"/>
              </a:rPr>
              <a:t>공모작</a:t>
            </a:r>
            <a:r>
              <a:rPr lang="ko-KR" altLang="en-US" sz="2000" b="1" kern="0" dirty="0" smtClean="0">
                <a:latin typeface="+mn-ea"/>
                <a:cs typeface="Pretendard SemiBold" panose="02000703000000020004" pitchFamily="50" charset="-127"/>
              </a:rPr>
              <a:t> 명</a:t>
            </a:r>
            <a:endParaRPr lang="en-US" altLang="ko-KR" sz="2000" b="1" kern="0" dirty="0" smtClean="0">
              <a:latin typeface="+mn-ea"/>
              <a:cs typeface="Pretendard SemiBold" panose="02000703000000020004" pitchFamily="50" charset="-127"/>
            </a:endParaRPr>
          </a:p>
          <a:p>
            <a:pPr marL="344487" lvl="1" indent="-342900" defTabSz="895255">
              <a:lnSpc>
                <a:spcPct val="150000"/>
              </a:lnSpc>
              <a:spcAft>
                <a:spcPts val="600"/>
              </a:spcAft>
              <a:buClr>
                <a:srgbClr val="002960"/>
              </a:buClr>
              <a:buAutoNum type="arabicPeriod"/>
              <a:defRPr/>
            </a:pPr>
            <a:r>
              <a:rPr lang="ko-KR" altLang="en-US" sz="2000" b="1" kern="0" dirty="0" err="1" smtClean="0">
                <a:latin typeface="+mn-ea"/>
                <a:cs typeface="Pretendard SemiBold" panose="02000703000000020004" pitchFamily="50" charset="-127"/>
              </a:rPr>
              <a:t>기획안</a:t>
            </a:r>
            <a:endParaRPr lang="en-US" altLang="ko-KR" sz="2000" b="1" kern="0" dirty="0" smtClean="0">
              <a:latin typeface="+mn-ea"/>
              <a:cs typeface="Pretendard SemiBold" panose="02000703000000020004" pitchFamily="50" charset="-127"/>
            </a:endParaRPr>
          </a:p>
          <a:p>
            <a:pPr marL="344487" lvl="1" indent="-342900" defTabSz="895255">
              <a:lnSpc>
                <a:spcPct val="150000"/>
              </a:lnSpc>
              <a:spcAft>
                <a:spcPts val="600"/>
              </a:spcAft>
              <a:buClr>
                <a:srgbClr val="002960"/>
              </a:buClr>
              <a:buAutoNum type="arabicPeriod"/>
              <a:defRPr/>
            </a:pPr>
            <a:r>
              <a:rPr lang="en-US" altLang="ko-KR" sz="2000" b="1" kern="0" dirty="0" smtClean="0">
                <a:latin typeface="+mn-ea"/>
                <a:cs typeface="Pretendard SemiBold" panose="02000703000000020004" pitchFamily="50" charset="-127"/>
              </a:rPr>
              <a:t>AI </a:t>
            </a:r>
            <a:r>
              <a:rPr lang="ko-KR" altLang="en-US" sz="2000" b="1" kern="0" dirty="0" smtClean="0">
                <a:latin typeface="+mn-ea"/>
                <a:cs typeface="Pretendard SemiBold" panose="02000703000000020004" pitchFamily="50" charset="-127"/>
              </a:rPr>
              <a:t>정보</a:t>
            </a:r>
            <a:endParaRPr lang="en-US" altLang="ko-KR" sz="2000" b="1" kern="0" dirty="0" smtClean="0">
              <a:latin typeface="+mn-ea"/>
              <a:cs typeface="Pretendard SemiBold" panose="02000703000000020004" pitchFamily="50" charset="-127"/>
            </a:endParaRPr>
          </a:p>
          <a:p>
            <a:pPr marL="344487" lvl="1" indent="-342900" defTabSz="895255">
              <a:lnSpc>
                <a:spcPct val="150000"/>
              </a:lnSpc>
              <a:spcAft>
                <a:spcPts val="600"/>
              </a:spcAft>
              <a:buClr>
                <a:srgbClr val="002960"/>
              </a:buClr>
              <a:buAutoNum type="arabicPeriod"/>
              <a:defRPr/>
            </a:pPr>
            <a:r>
              <a:rPr lang="ko-KR" altLang="en-US" sz="2000" b="1" kern="0" dirty="0" smtClean="0">
                <a:latin typeface="+mn-ea"/>
                <a:cs typeface="Pretendard SemiBold" panose="02000703000000020004" pitchFamily="50" charset="-127"/>
              </a:rPr>
              <a:t>결과물</a:t>
            </a:r>
            <a:endParaRPr lang="en-US" altLang="ko-KR" sz="2000" b="1" kern="0" dirty="0" smtClean="0">
              <a:latin typeface="+mn-ea"/>
              <a:cs typeface="Pretendard SemiBold" panose="02000703000000020004" pitchFamily="50" charset="-127"/>
            </a:endParaRPr>
          </a:p>
          <a:p>
            <a:pPr marL="344487" lvl="1" indent="-342900" defTabSz="895255">
              <a:lnSpc>
                <a:spcPct val="150000"/>
              </a:lnSpc>
              <a:spcAft>
                <a:spcPts val="600"/>
              </a:spcAft>
              <a:buClr>
                <a:srgbClr val="002960"/>
              </a:buClr>
              <a:buAutoNum type="arabicPeriod"/>
              <a:defRPr/>
            </a:pPr>
            <a:r>
              <a:rPr lang="ko-KR" altLang="en-US" sz="2000" b="1" kern="0" dirty="0" smtClean="0">
                <a:latin typeface="+mn-ea"/>
                <a:cs typeface="Pretendard SemiBold" panose="02000703000000020004" pitchFamily="50" charset="-127"/>
              </a:rPr>
              <a:t>문제해결방안</a:t>
            </a:r>
            <a:endParaRPr lang="en-US" altLang="ko-KR" sz="2000" b="1" kern="0" dirty="0" smtClean="0">
              <a:latin typeface="+mn-ea"/>
              <a:cs typeface="Pretendard SemiBold" panose="02000703000000020004" pitchFamily="50" charset="-127"/>
            </a:endParaRPr>
          </a:p>
          <a:p>
            <a:pPr marL="344487" lvl="1" indent="-342900" defTabSz="895255">
              <a:lnSpc>
                <a:spcPct val="150000"/>
              </a:lnSpc>
              <a:spcAft>
                <a:spcPts val="600"/>
              </a:spcAft>
              <a:buClr>
                <a:srgbClr val="002960"/>
              </a:buClr>
              <a:buAutoNum type="arabicPeriod"/>
              <a:defRPr/>
            </a:pPr>
            <a:r>
              <a:rPr lang="ko-KR" altLang="en-US" sz="2000" b="1" kern="0" dirty="0" smtClean="0">
                <a:latin typeface="+mn-ea"/>
                <a:cs typeface="Pretendard SemiBold" panose="02000703000000020004" pitchFamily="50" charset="-127"/>
              </a:rPr>
              <a:t>기대효과</a:t>
            </a:r>
            <a:endParaRPr lang="en-US" altLang="ko-KR" sz="2000" b="1" kern="0" dirty="0" smtClean="0">
              <a:latin typeface="+mn-ea"/>
              <a:cs typeface="Pretendard SemiBold" panose="02000703000000020004" pitchFamily="50" charset="-127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F0225E-47C7-455C-AFFE-499F2C3AF249}"/>
              </a:ext>
            </a:extLst>
          </p:cNvPr>
          <p:cNvSpPr txBox="1"/>
          <p:nvPr/>
        </p:nvSpPr>
        <p:spPr>
          <a:xfrm>
            <a:off x="478196" y="4888746"/>
            <a:ext cx="11014248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342900" lvl="0" indent="-342900" defTabSz="895350" eaLnBrk="0" hangingPunct="0">
              <a:buClr>
                <a:schemeClr val="tx2"/>
              </a:buClr>
              <a:defRPr>
                <a:latin typeface="+mn-lt"/>
                <a:ea typeface="+mn-ea"/>
                <a:cs typeface="+mn-cs"/>
              </a:defRPr>
            </a:lvl1pPr>
            <a:lvl2pPr marL="134938" lvl="1" indent="-133350" defTabSz="895350" eaLnBrk="0" hangingPunct="0">
              <a:buClr>
                <a:schemeClr val="tx2"/>
              </a:buClr>
              <a:buSzPct val="125000"/>
              <a:buFont typeface="Arial" pitchFamily="34" charset="0"/>
              <a:buChar char="▪"/>
              <a:defRPr>
                <a:latin typeface="+mn-lt"/>
                <a:ea typeface="+mn-ea"/>
                <a:cs typeface="+mn-cs"/>
              </a:defRPr>
            </a:lvl2pPr>
            <a:lvl3pPr marL="312738" lvl="2" indent="-176213" defTabSz="895350" eaLnBrk="0" hangingPunct="0">
              <a:buClr>
                <a:schemeClr val="tx2"/>
              </a:buClr>
              <a:buSzPct val="120000"/>
              <a:buFont typeface="Arial" pitchFamily="34" charset="0"/>
              <a:buChar char="–"/>
              <a:defRPr>
                <a:latin typeface="+mn-lt"/>
                <a:ea typeface="+mn-ea"/>
                <a:cs typeface="+mn-cs"/>
              </a:defRPr>
            </a:lvl3pPr>
            <a:lvl4pPr marL="447675" lvl="3" indent="-133350" defTabSz="895350" eaLnBrk="0" hangingPunct="0">
              <a:buClr>
                <a:schemeClr val="tx2"/>
              </a:buClr>
              <a:buSzPct val="120000"/>
              <a:buFont typeface="Arial" pitchFamily="34" charset="0"/>
              <a:buChar char="▫"/>
              <a:defRPr>
                <a:latin typeface="+mn-lt"/>
                <a:ea typeface="+mn-ea"/>
                <a:cs typeface="+mn-cs"/>
              </a:defRPr>
            </a:lvl4pPr>
            <a:lvl5pPr marL="592138" lvl="4" indent="-142875" defTabSz="895350" eaLnBrk="0" hangingPunct="0">
              <a:buClr>
                <a:schemeClr val="tx2"/>
              </a:buClr>
              <a:buSzPct val="89000"/>
              <a:buFont typeface="Arial" pitchFamily="34" charset="0"/>
              <a:buChar char="-"/>
              <a:defRPr>
                <a:latin typeface="+mn-lt"/>
                <a:ea typeface="+mn-ea"/>
                <a:cs typeface="+mn-cs"/>
              </a:defRPr>
            </a:lvl5pPr>
            <a:lvl6pPr marL="1049338" indent="-1428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  <a:ea typeface="+mn-ea"/>
                <a:cs typeface="+mn-cs"/>
              </a:defRPr>
            </a:lvl6pPr>
            <a:lvl7pPr marL="1506538" indent="-1428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  <a:ea typeface="+mn-ea"/>
                <a:cs typeface="+mn-cs"/>
              </a:defRPr>
            </a:lvl7pPr>
            <a:lvl8pPr marL="1963738" indent="-1428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  <a:ea typeface="+mn-ea"/>
                <a:cs typeface="+mn-cs"/>
              </a:defRPr>
            </a:lvl8pPr>
            <a:lvl9pPr marL="2420938" indent="-1428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  <a:ea typeface="+mn-ea"/>
                <a:cs typeface="+mn-cs"/>
              </a:defRPr>
            </a:lvl9pPr>
          </a:lstStyle>
          <a:p>
            <a:pPr marL="1587" lvl="1" indent="0" defTabSz="895255">
              <a:spcAft>
                <a:spcPts val="600"/>
              </a:spcAft>
              <a:buClr>
                <a:srgbClr val="002960"/>
              </a:buClr>
              <a:buNone/>
              <a:defRPr/>
            </a:pPr>
            <a:r>
              <a:rPr lang="en-US" altLang="ko-KR" sz="1400" b="1" u="sng" kern="0" dirty="0" smtClean="0">
                <a:solidFill>
                  <a:srgbClr val="C00000"/>
                </a:solidFill>
                <a:latin typeface="+mn-ea"/>
                <a:cs typeface="Pretendard SemiBold" panose="02000703000000020004" pitchFamily="50" charset="-127"/>
              </a:rPr>
              <a:t>※ </a:t>
            </a:r>
            <a:r>
              <a:rPr lang="ko-KR" altLang="en-US" sz="1400" b="1" u="sng" kern="0" dirty="0" smtClean="0">
                <a:solidFill>
                  <a:srgbClr val="C00000"/>
                </a:solidFill>
                <a:latin typeface="+mn-ea"/>
                <a:cs typeface="Pretendard SemiBold" panose="02000703000000020004" pitchFamily="50" charset="-127"/>
              </a:rPr>
              <a:t>파일명은 </a:t>
            </a:r>
            <a:r>
              <a:rPr lang="en-US" altLang="ko-KR" sz="1400" b="1" u="sng" kern="0" dirty="0" smtClean="0">
                <a:solidFill>
                  <a:srgbClr val="C00000"/>
                </a:solidFill>
                <a:latin typeface="+mn-ea"/>
                <a:cs typeface="Pretendard SemiBold" panose="02000703000000020004" pitchFamily="50" charset="-127"/>
              </a:rPr>
              <a:t>“(</a:t>
            </a:r>
            <a:r>
              <a:rPr lang="ko-KR" altLang="en-US" sz="1400" b="1" u="sng" kern="0" dirty="0" smtClean="0">
                <a:solidFill>
                  <a:srgbClr val="C00000"/>
                </a:solidFill>
                <a:latin typeface="+mn-ea"/>
                <a:cs typeface="Pretendard SemiBold" panose="02000703000000020004" pitchFamily="50" charset="-127"/>
              </a:rPr>
              <a:t>부문</a:t>
            </a:r>
            <a:r>
              <a:rPr lang="en-US" altLang="ko-KR" sz="1400" b="1" u="sng" kern="0" dirty="0" smtClean="0">
                <a:solidFill>
                  <a:srgbClr val="C00000"/>
                </a:solidFill>
                <a:latin typeface="+mn-ea"/>
                <a:cs typeface="Pretendard SemiBold" panose="02000703000000020004" pitchFamily="50" charset="-127"/>
              </a:rPr>
              <a:t>A/B) (</a:t>
            </a:r>
            <a:r>
              <a:rPr lang="ko-KR" altLang="en-US" sz="1400" b="1" u="sng" kern="0" dirty="0" err="1" smtClean="0">
                <a:solidFill>
                  <a:srgbClr val="C00000"/>
                </a:solidFill>
                <a:latin typeface="+mn-ea"/>
                <a:cs typeface="Pretendard SemiBold" panose="02000703000000020004" pitchFamily="50" charset="-127"/>
              </a:rPr>
              <a:t>팀명</a:t>
            </a:r>
            <a:r>
              <a:rPr lang="en-US" altLang="ko-KR" sz="1400" b="1" u="sng" kern="0" dirty="0" smtClean="0">
                <a:solidFill>
                  <a:srgbClr val="C00000"/>
                </a:solidFill>
                <a:latin typeface="+mn-ea"/>
                <a:cs typeface="Pretendard SemiBold" panose="02000703000000020004" pitchFamily="50" charset="-127"/>
              </a:rPr>
              <a:t>) </a:t>
            </a:r>
            <a:r>
              <a:rPr lang="ko-KR" altLang="en-US" sz="1400" b="1" u="sng" kern="0" dirty="0" err="1" smtClean="0">
                <a:solidFill>
                  <a:srgbClr val="C00000"/>
                </a:solidFill>
                <a:latin typeface="+mn-ea"/>
                <a:cs typeface="Pretendard SemiBold" panose="02000703000000020004" pitchFamily="50" charset="-127"/>
              </a:rPr>
              <a:t>공모작명</a:t>
            </a:r>
            <a:r>
              <a:rPr lang="ko-KR" altLang="en-US" sz="1400" b="1" u="sng" kern="0" dirty="0" smtClean="0">
                <a:solidFill>
                  <a:srgbClr val="C00000"/>
                </a:solidFill>
                <a:latin typeface="+mn-ea"/>
                <a:cs typeface="Pretendard SemiBold" panose="02000703000000020004" pitchFamily="50" charset="-127"/>
              </a:rPr>
              <a:t> </a:t>
            </a:r>
            <a:r>
              <a:rPr lang="en-US" altLang="ko-KR" sz="1400" b="1" u="sng" kern="0" dirty="0" smtClean="0">
                <a:solidFill>
                  <a:srgbClr val="C00000"/>
                </a:solidFill>
                <a:latin typeface="+mn-ea"/>
                <a:cs typeface="Pretendard SemiBold" panose="02000703000000020004" pitchFamily="50" charset="-127"/>
              </a:rPr>
              <a:t>_</a:t>
            </a:r>
            <a:r>
              <a:rPr lang="ko-KR" altLang="en-US" sz="1400" b="1" u="sng" kern="0" dirty="0" smtClean="0">
                <a:solidFill>
                  <a:srgbClr val="C00000"/>
                </a:solidFill>
                <a:latin typeface="+mn-ea"/>
                <a:cs typeface="Pretendard SemiBold" panose="02000703000000020004" pitchFamily="50" charset="-127"/>
              </a:rPr>
              <a:t>날짜 </a:t>
            </a:r>
            <a:r>
              <a:rPr lang="en-US" altLang="ko-KR" sz="1400" b="1" u="sng" kern="0" dirty="0" smtClean="0">
                <a:solidFill>
                  <a:srgbClr val="C00000"/>
                </a:solidFill>
                <a:latin typeface="+mn-ea"/>
                <a:cs typeface="Pretendard SemiBold" panose="02000703000000020004" pitchFamily="50" charset="-127"/>
              </a:rPr>
              <a:t>_ </a:t>
            </a:r>
            <a:r>
              <a:rPr lang="ko-KR" altLang="en-US" sz="1400" b="1" u="sng" kern="0" dirty="0" smtClean="0">
                <a:solidFill>
                  <a:srgbClr val="C00000"/>
                </a:solidFill>
                <a:latin typeface="+mn-ea"/>
                <a:cs typeface="Pretendard SemiBold" panose="02000703000000020004" pitchFamily="50" charset="-127"/>
              </a:rPr>
              <a:t>대표자 이름</a:t>
            </a:r>
            <a:r>
              <a:rPr lang="en-US" altLang="ko-KR" sz="1400" b="1" u="sng" kern="0" dirty="0" smtClean="0">
                <a:solidFill>
                  <a:srgbClr val="C00000"/>
                </a:solidFill>
                <a:latin typeface="+mn-ea"/>
                <a:cs typeface="Pretendard SemiBold" panose="02000703000000020004" pitchFamily="50" charset="-127"/>
              </a:rPr>
              <a:t>”</a:t>
            </a:r>
            <a:r>
              <a:rPr lang="ko-KR" altLang="en-US" sz="1400" b="1" u="sng" kern="0" dirty="0" smtClean="0">
                <a:solidFill>
                  <a:srgbClr val="C00000"/>
                </a:solidFill>
                <a:latin typeface="+mn-ea"/>
                <a:cs typeface="Pretendard SemiBold" panose="02000703000000020004" pitchFamily="50" charset="-127"/>
              </a:rPr>
              <a:t>으로 제출해주세요</a:t>
            </a:r>
            <a:r>
              <a:rPr lang="en-US" altLang="ko-KR" sz="1400" b="1" u="sng" kern="0" dirty="0" smtClean="0">
                <a:solidFill>
                  <a:srgbClr val="C00000"/>
                </a:solidFill>
                <a:latin typeface="+mn-ea"/>
                <a:cs typeface="Pretendard SemiBold" panose="02000703000000020004" pitchFamily="50" charset="-127"/>
              </a:rPr>
              <a:t>.</a:t>
            </a:r>
            <a:endParaRPr lang="en-US" altLang="ko-KR" sz="1400" b="1" u="sng" kern="0" dirty="0">
              <a:solidFill>
                <a:srgbClr val="C00000"/>
              </a:solidFill>
              <a:latin typeface="+mn-ea"/>
              <a:cs typeface="Pretendard SemiBold" panose="02000703000000020004" pitchFamily="50" charset="-127"/>
            </a:endParaRPr>
          </a:p>
          <a:p>
            <a:pPr marL="1587" lvl="1" indent="0" defTabSz="895255">
              <a:spcAft>
                <a:spcPts val="600"/>
              </a:spcAft>
              <a:buClr>
                <a:srgbClr val="002960"/>
              </a:buClr>
              <a:buNone/>
              <a:defRPr/>
            </a:pPr>
            <a:r>
              <a:rPr lang="en-US" altLang="ko-KR" sz="1400" b="1" u="sng" kern="0" dirty="0" smtClean="0">
                <a:solidFill>
                  <a:srgbClr val="C00000"/>
                </a:solidFill>
                <a:latin typeface="+mn-ea"/>
                <a:cs typeface="Pretendard SemiBold" panose="02000703000000020004" pitchFamily="50" charset="-127"/>
              </a:rPr>
              <a:t>※ </a:t>
            </a:r>
            <a:r>
              <a:rPr lang="ko-KR" altLang="en-US" sz="1400" b="1" u="sng" kern="0" dirty="0" smtClean="0">
                <a:solidFill>
                  <a:srgbClr val="C00000"/>
                </a:solidFill>
                <a:latin typeface="+mn-ea"/>
                <a:cs typeface="Pretendard SemiBold" panose="02000703000000020004" pitchFamily="50" charset="-127"/>
              </a:rPr>
              <a:t>제공된 목차는 제출 시 반드시 포함해야 하는 항목이며</a:t>
            </a:r>
            <a:r>
              <a:rPr lang="en-US" altLang="ko-KR" sz="1400" b="1" u="sng" kern="0" dirty="0" smtClean="0">
                <a:solidFill>
                  <a:srgbClr val="C00000"/>
                </a:solidFill>
                <a:latin typeface="+mn-ea"/>
                <a:cs typeface="Pretendard SemiBold" panose="02000703000000020004" pitchFamily="50" charset="-127"/>
              </a:rPr>
              <a:t>, </a:t>
            </a:r>
            <a:r>
              <a:rPr lang="ko-KR" altLang="en-US" sz="1400" b="1" u="sng" kern="0" dirty="0" smtClean="0">
                <a:solidFill>
                  <a:srgbClr val="C00000"/>
                </a:solidFill>
                <a:latin typeface="+mn-ea"/>
                <a:cs typeface="Pretendard SemiBold" panose="02000703000000020004" pitchFamily="50" charset="-127"/>
              </a:rPr>
              <a:t>문서의 스타일</a:t>
            </a:r>
            <a:r>
              <a:rPr lang="en-US" altLang="ko-KR" sz="1400" b="1" u="sng" kern="0" dirty="0" smtClean="0">
                <a:solidFill>
                  <a:srgbClr val="C00000"/>
                </a:solidFill>
                <a:latin typeface="+mn-ea"/>
                <a:cs typeface="Pretendard SemiBold" panose="02000703000000020004" pitchFamily="50" charset="-127"/>
              </a:rPr>
              <a:t>(</a:t>
            </a:r>
            <a:r>
              <a:rPr lang="ko-KR" altLang="en-US" sz="1400" b="1" u="sng" kern="0" dirty="0" smtClean="0">
                <a:solidFill>
                  <a:srgbClr val="C00000"/>
                </a:solidFill>
                <a:latin typeface="+mn-ea"/>
                <a:cs typeface="Pretendard SemiBold" panose="02000703000000020004" pitchFamily="50" charset="-127"/>
              </a:rPr>
              <a:t>디자인</a:t>
            </a:r>
            <a:r>
              <a:rPr lang="en-US" altLang="ko-KR" sz="1400" b="1" u="sng" kern="0" dirty="0" smtClean="0">
                <a:solidFill>
                  <a:srgbClr val="C00000"/>
                </a:solidFill>
                <a:latin typeface="+mn-ea"/>
                <a:cs typeface="Pretendard SemiBold" panose="02000703000000020004" pitchFamily="50" charset="-127"/>
              </a:rPr>
              <a:t>)</a:t>
            </a:r>
            <a:r>
              <a:rPr lang="ko-KR" altLang="en-US" sz="1400" b="1" u="sng" kern="0" dirty="0" smtClean="0">
                <a:solidFill>
                  <a:srgbClr val="C00000"/>
                </a:solidFill>
                <a:latin typeface="+mn-ea"/>
                <a:cs typeface="Pretendard SemiBold" panose="02000703000000020004" pitchFamily="50" charset="-127"/>
              </a:rPr>
              <a:t>과 분량은 자유롭게 구성 가능합니다</a:t>
            </a:r>
            <a:r>
              <a:rPr lang="en-US" altLang="ko-KR" sz="1400" b="1" u="sng" kern="0" dirty="0" smtClean="0">
                <a:solidFill>
                  <a:srgbClr val="C00000"/>
                </a:solidFill>
                <a:latin typeface="+mn-ea"/>
                <a:cs typeface="Pretendard SemiBold" panose="02000703000000020004" pitchFamily="50" charset="-127"/>
              </a:rPr>
              <a:t>. </a:t>
            </a:r>
          </a:p>
          <a:p>
            <a:pPr marL="1587" lvl="1" indent="0" defTabSz="895255">
              <a:spcAft>
                <a:spcPts val="600"/>
              </a:spcAft>
              <a:buClr>
                <a:srgbClr val="002960"/>
              </a:buClr>
              <a:buNone/>
              <a:defRPr/>
            </a:pPr>
            <a:r>
              <a:rPr lang="en-US" altLang="ko-KR" sz="1400" b="1" u="sng" kern="0" dirty="0">
                <a:solidFill>
                  <a:srgbClr val="C00000"/>
                </a:solidFill>
                <a:latin typeface="+mn-ea"/>
                <a:cs typeface="Pretendard SemiBold" panose="02000703000000020004" pitchFamily="50" charset="-127"/>
              </a:rPr>
              <a:t>※ </a:t>
            </a:r>
            <a:r>
              <a:rPr lang="ko-KR" altLang="en-US" sz="1400" b="1" u="sng" kern="0" dirty="0" smtClean="0">
                <a:solidFill>
                  <a:srgbClr val="C00000"/>
                </a:solidFill>
                <a:latin typeface="+mn-ea"/>
                <a:cs typeface="Pretendard SemiBold" panose="02000703000000020004" pitchFamily="50" charset="-127"/>
              </a:rPr>
              <a:t>제출하시는 모든 내용은 심사 시 평가 및 확인 자료로 </a:t>
            </a:r>
            <a:r>
              <a:rPr lang="ko-KR" altLang="en-US" sz="1400" b="1" u="sng" kern="0" dirty="0" err="1" smtClean="0">
                <a:solidFill>
                  <a:srgbClr val="C00000"/>
                </a:solidFill>
                <a:latin typeface="+mn-ea"/>
                <a:cs typeface="Pretendard SemiBold" panose="02000703000000020004" pitchFamily="50" charset="-127"/>
              </a:rPr>
              <a:t>활용되오니</a:t>
            </a:r>
            <a:r>
              <a:rPr lang="ko-KR" altLang="en-US" sz="1400" b="1" u="sng" kern="0" dirty="0" smtClean="0">
                <a:solidFill>
                  <a:srgbClr val="C00000"/>
                </a:solidFill>
                <a:latin typeface="+mn-ea"/>
                <a:cs typeface="Pretendard SemiBold" panose="02000703000000020004" pitchFamily="50" charset="-127"/>
              </a:rPr>
              <a:t> 누락하는 항목이 없도록 주의하세요</a:t>
            </a:r>
            <a:r>
              <a:rPr lang="en-US" altLang="ko-KR" sz="1400" b="1" u="sng" kern="0" dirty="0" smtClean="0">
                <a:solidFill>
                  <a:srgbClr val="C00000"/>
                </a:solidFill>
                <a:latin typeface="+mn-ea"/>
                <a:cs typeface="Pretendard SemiBold" panose="02000703000000020004" pitchFamily="50" charset="-127"/>
              </a:rPr>
              <a:t>.</a:t>
            </a:r>
            <a:endParaRPr lang="ko-KR" altLang="en-US" sz="1400" b="1" u="sng" kern="0" dirty="0">
              <a:solidFill>
                <a:srgbClr val="C00000"/>
              </a:solidFill>
              <a:latin typeface="+mn-ea"/>
              <a:cs typeface="Pretendard SemiBold" panose="02000703000000020004" pitchFamily="50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0B836-D274-498E-BFD8-EFE4B0B3C421}" type="slidenum">
              <a:rPr lang="ko-KR" altLang="en-US" smtClean="0"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64741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0B836-D274-498E-BFD8-EFE4B0B3C421}" type="slidenum">
              <a:rPr lang="ko-KR" altLang="en-US" smtClean="0"/>
              <a:t>3</a:t>
            </a:fld>
            <a:endParaRPr lang="ko-KR" altLang="en-US" dirty="0"/>
          </a:p>
        </p:txBody>
      </p:sp>
      <p:sp>
        <p:nvSpPr>
          <p:cNvPr id="7" name="사각형: 둥근 모서리 13">
            <a:extLst>
              <a:ext uri="{FF2B5EF4-FFF2-40B4-BE49-F238E27FC236}">
                <a16:creationId xmlns:a16="http://schemas.microsoft.com/office/drawing/2014/main" id="{96080C99-73FB-4A47-8D10-B5DEDCCDFE1F}"/>
              </a:ext>
            </a:extLst>
          </p:cNvPr>
          <p:cNvSpPr/>
          <p:nvPr/>
        </p:nvSpPr>
        <p:spPr>
          <a:xfrm>
            <a:off x="312041" y="221017"/>
            <a:ext cx="11346559" cy="53286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b="1" dirty="0">
                <a:solidFill>
                  <a:schemeClr val="tx1"/>
                </a:solidFill>
                <a:latin typeface="+mn-ea"/>
                <a:cs typeface="Pretendard SemiBold" panose="02000703000000020004" pitchFamily="50" charset="-127"/>
              </a:rPr>
              <a:t>1. </a:t>
            </a:r>
            <a:r>
              <a:rPr lang="ko-KR" altLang="en-US" sz="2000" b="1" dirty="0" smtClean="0">
                <a:solidFill>
                  <a:schemeClr val="tx1"/>
                </a:solidFill>
                <a:latin typeface="+mn-ea"/>
                <a:cs typeface="Pretendard SemiBold" panose="02000703000000020004" pitchFamily="50" charset="-127"/>
              </a:rPr>
              <a:t>개인 또 팀 명</a:t>
            </a:r>
            <a:endParaRPr lang="ko-KR" altLang="en-US" sz="2000" b="1" dirty="0">
              <a:solidFill>
                <a:schemeClr val="tx1"/>
              </a:solidFill>
              <a:latin typeface="+mn-ea"/>
              <a:cs typeface="Pretendard SemiBold" panose="02000703000000020004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855380"/>
              </p:ext>
            </p:extLst>
          </p:nvPr>
        </p:nvGraphicFramePr>
        <p:xfrm>
          <a:off x="312041" y="1764814"/>
          <a:ext cx="11346559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8560">
                  <a:extLst>
                    <a:ext uri="{9D8B030D-6E8A-4147-A177-3AD203B41FA5}">
                      <a16:colId xmlns:a16="http://schemas.microsoft.com/office/drawing/2014/main" val="1431647631"/>
                    </a:ext>
                  </a:extLst>
                </a:gridCol>
                <a:gridCol w="4377908">
                  <a:extLst>
                    <a:ext uri="{9D8B030D-6E8A-4147-A177-3AD203B41FA5}">
                      <a16:colId xmlns:a16="http://schemas.microsoft.com/office/drawing/2014/main" val="736001374"/>
                    </a:ext>
                  </a:extLst>
                </a:gridCol>
                <a:gridCol w="2613442">
                  <a:extLst>
                    <a:ext uri="{9D8B030D-6E8A-4147-A177-3AD203B41FA5}">
                      <a16:colId xmlns:a16="http://schemas.microsoft.com/office/drawing/2014/main" val="382209473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667822297"/>
                    </a:ext>
                  </a:extLst>
                </a:gridCol>
                <a:gridCol w="3028949">
                  <a:extLst>
                    <a:ext uri="{9D8B030D-6E8A-4147-A177-3AD203B41FA5}">
                      <a16:colId xmlns:a16="http://schemas.microsoft.com/office/drawing/2014/main" val="4062017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NO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이름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구분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8973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</a:rPr>
                        <a:t>개인 또는 팀 명</a:t>
                      </a:r>
                      <a:endParaRPr lang="en-US" altLang="ko-KR" sz="1400" b="0" dirty="0" smtClean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</a:rPr>
                        <a:t>설명</a:t>
                      </a:r>
                      <a:endParaRPr lang="en-US" altLang="ko-KR" sz="1400" b="0" dirty="0" smtClean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en-US" altLang="ko-KR" sz="1400" b="0" dirty="0" smtClean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803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</a:rPr>
                        <a:t>개인</a:t>
                      </a:r>
                      <a:r>
                        <a:rPr lang="en-US" altLang="ko-KR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</a:rPr>
                        <a:t>대표자</a:t>
                      </a:r>
                      <a:r>
                        <a:rPr lang="en-US" altLang="ko-KR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</a:rPr>
                        <a:t>)</a:t>
                      </a:r>
                      <a:r>
                        <a:rPr lang="ko-KR" altLang="en-US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</a:rPr>
                        <a:t> 이름</a:t>
                      </a:r>
                      <a:endParaRPr lang="ko-KR" alt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</a:rPr>
                        <a:t>학교</a:t>
                      </a:r>
                      <a:endParaRPr lang="ko-KR" alt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</a:rPr>
                        <a:t>학번</a:t>
                      </a:r>
                      <a:endParaRPr lang="ko-KR" alt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</a:rPr>
                        <a:t>역할</a:t>
                      </a:r>
                      <a:endParaRPr lang="ko-KR" alt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8940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3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</a:rPr>
                        <a:t>팀원</a:t>
                      </a:r>
                      <a:r>
                        <a:rPr lang="en-US" altLang="ko-KR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</a:rPr>
                        <a:t>1</a:t>
                      </a:r>
                      <a:r>
                        <a:rPr lang="ko-KR" altLang="en-US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</a:rPr>
                        <a:t> 이름</a:t>
                      </a:r>
                      <a:endParaRPr lang="ko-KR" alt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</a:rPr>
                        <a:t>학교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</a:rPr>
                        <a:t>학번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</a:rPr>
                        <a:t>역할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6451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4</a:t>
                      </a:r>
                      <a:endParaRPr lang="ko-KR" altLang="en-US" sz="14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</a:rPr>
                        <a:t>팀원</a:t>
                      </a:r>
                      <a:r>
                        <a:rPr lang="en-US" altLang="ko-KR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</a:rPr>
                        <a:t>2</a:t>
                      </a:r>
                      <a:r>
                        <a:rPr lang="ko-KR" altLang="en-US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</a:rPr>
                        <a:t> 이름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</a:rPr>
                        <a:t>학교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</a:rPr>
                        <a:t>학번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</a:rPr>
                        <a:t>역할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942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  <a:endParaRPr lang="ko-KR" altLang="en-US" sz="14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</a:rPr>
                        <a:t>팀원</a:t>
                      </a:r>
                      <a:r>
                        <a:rPr lang="en-US" altLang="ko-KR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</a:rPr>
                        <a:t>3</a:t>
                      </a:r>
                      <a:r>
                        <a:rPr lang="ko-KR" altLang="en-US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</a:rPr>
                        <a:t> 이름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</a:rPr>
                        <a:t>학교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</a:rPr>
                        <a:t>학번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</a:rPr>
                        <a:t>역할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8840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6</a:t>
                      </a:r>
                      <a:endParaRPr lang="ko-KR" altLang="en-US" sz="14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</a:rPr>
                        <a:t>팀원</a:t>
                      </a:r>
                      <a:r>
                        <a:rPr lang="en-US" altLang="ko-KR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</a:rPr>
                        <a:t>4</a:t>
                      </a:r>
                      <a:r>
                        <a:rPr lang="en-US" altLang="ko-KR" sz="1400" b="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ko-KR" altLang="en-US" sz="1400" b="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</a:rPr>
                        <a:t>이름</a:t>
                      </a:r>
                      <a:endParaRPr lang="ko-KR" altLang="en-US" sz="1400" b="0" dirty="0" smtClean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</a:rPr>
                        <a:t>학교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</a:rPr>
                        <a:t>학번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</a:rPr>
                        <a:t>역할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624541"/>
                  </a:ext>
                </a:extLst>
              </a:tr>
            </a:tbl>
          </a:graphicData>
        </a:graphic>
      </p:graphicFrame>
      <p:sp>
        <p:nvSpPr>
          <p:cNvPr id="9" name="Rectangle 5">
            <a:extLst>
              <a:ext uri="{FF2B5EF4-FFF2-40B4-BE49-F238E27FC236}">
                <a16:creationId xmlns:a16="http://schemas.microsoft.com/office/drawing/2014/main" id="{23F0225E-47C7-455C-AFFE-499F2C3AF249}"/>
              </a:ext>
            </a:extLst>
          </p:cNvPr>
          <p:cNvSpPr txBox="1"/>
          <p:nvPr/>
        </p:nvSpPr>
        <p:spPr>
          <a:xfrm>
            <a:off x="263352" y="974656"/>
            <a:ext cx="10185573" cy="56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342900" lvl="0" indent="-342900" defTabSz="895350" eaLnBrk="0" hangingPunct="0">
              <a:buClr>
                <a:schemeClr val="tx2"/>
              </a:buClr>
              <a:defRPr>
                <a:latin typeface="+mn-lt"/>
                <a:ea typeface="+mn-ea"/>
                <a:cs typeface="+mn-cs"/>
              </a:defRPr>
            </a:lvl1pPr>
            <a:lvl2pPr marL="134938" lvl="1" indent="-133350" defTabSz="895350" eaLnBrk="0" hangingPunct="0">
              <a:buClr>
                <a:schemeClr val="tx2"/>
              </a:buClr>
              <a:buSzPct val="125000"/>
              <a:buFont typeface="Arial" pitchFamily="34" charset="0"/>
              <a:buChar char="▪"/>
              <a:defRPr>
                <a:latin typeface="+mn-lt"/>
                <a:ea typeface="+mn-ea"/>
                <a:cs typeface="+mn-cs"/>
              </a:defRPr>
            </a:lvl2pPr>
            <a:lvl3pPr marL="312738" lvl="2" indent="-176213" defTabSz="895350" eaLnBrk="0" hangingPunct="0">
              <a:buClr>
                <a:schemeClr val="tx2"/>
              </a:buClr>
              <a:buSzPct val="120000"/>
              <a:buFont typeface="Arial" pitchFamily="34" charset="0"/>
              <a:buChar char="–"/>
              <a:defRPr>
                <a:latin typeface="+mn-lt"/>
                <a:ea typeface="+mn-ea"/>
                <a:cs typeface="+mn-cs"/>
              </a:defRPr>
            </a:lvl3pPr>
            <a:lvl4pPr marL="447675" lvl="3" indent="-133350" defTabSz="895350" eaLnBrk="0" hangingPunct="0">
              <a:buClr>
                <a:schemeClr val="tx2"/>
              </a:buClr>
              <a:buSzPct val="120000"/>
              <a:buFont typeface="Arial" pitchFamily="34" charset="0"/>
              <a:buChar char="▫"/>
              <a:defRPr>
                <a:latin typeface="+mn-lt"/>
                <a:ea typeface="+mn-ea"/>
                <a:cs typeface="+mn-cs"/>
              </a:defRPr>
            </a:lvl4pPr>
            <a:lvl5pPr marL="592138" lvl="4" indent="-142875" defTabSz="895350" eaLnBrk="0" hangingPunct="0">
              <a:buClr>
                <a:schemeClr val="tx2"/>
              </a:buClr>
              <a:buSzPct val="89000"/>
              <a:buFont typeface="Arial" pitchFamily="34" charset="0"/>
              <a:buChar char="-"/>
              <a:defRPr>
                <a:latin typeface="+mn-lt"/>
                <a:ea typeface="+mn-ea"/>
                <a:cs typeface="+mn-cs"/>
              </a:defRPr>
            </a:lvl5pPr>
            <a:lvl6pPr marL="1049338" indent="-1428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  <a:ea typeface="+mn-ea"/>
                <a:cs typeface="+mn-cs"/>
              </a:defRPr>
            </a:lvl6pPr>
            <a:lvl7pPr marL="1506538" indent="-1428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  <a:ea typeface="+mn-ea"/>
                <a:cs typeface="+mn-cs"/>
              </a:defRPr>
            </a:lvl7pPr>
            <a:lvl8pPr marL="1963738" indent="-1428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  <a:ea typeface="+mn-ea"/>
                <a:cs typeface="+mn-cs"/>
              </a:defRPr>
            </a:lvl8pPr>
            <a:lvl9pPr marL="2420938" indent="-1428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  <a:ea typeface="+mn-ea"/>
                <a:cs typeface="+mn-cs"/>
              </a:defRPr>
            </a:lvl9pPr>
          </a:lstStyle>
          <a:p>
            <a:pPr marL="1587" lvl="1" indent="0" defTabSz="895255">
              <a:spcAft>
                <a:spcPts val="600"/>
              </a:spcAft>
              <a:buClr>
                <a:srgbClr val="002960"/>
              </a:buClr>
              <a:buNone/>
              <a:defRPr/>
            </a:pPr>
            <a:r>
              <a:rPr lang="en-US" altLang="ko-KR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(1) </a:t>
            </a:r>
            <a:r>
              <a:rPr lang="ko-KR" altLang="en-US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개인 또는 팀 명을 작성해주세요</a:t>
            </a:r>
            <a:r>
              <a:rPr lang="en-US" altLang="ko-KR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.</a:t>
            </a:r>
          </a:p>
          <a:p>
            <a:pPr marL="1587" lvl="1" indent="0" defTabSz="895255">
              <a:spcAft>
                <a:spcPts val="600"/>
              </a:spcAft>
              <a:buClr>
                <a:srgbClr val="002960"/>
              </a:buClr>
              <a:buNone/>
              <a:defRPr/>
            </a:pPr>
            <a:r>
              <a:rPr lang="en-US" altLang="ko-KR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(2) </a:t>
            </a:r>
            <a:r>
              <a:rPr lang="ko-KR" altLang="en-US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참가자 전원의 정보를 작성해주세요</a:t>
            </a:r>
            <a:r>
              <a:rPr lang="en-US" altLang="ko-KR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.</a:t>
            </a:r>
            <a:r>
              <a:rPr lang="ko-KR" altLang="en-US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 </a:t>
            </a:r>
            <a:r>
              <a:rPr lang="en-US" altLang="ko-KR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(</a:t>
            </a:r>
            <a:r>
              <a:rPr lang="ko-KR" altLang="en-US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개인의 경우 </a:t>
            </a:r>
            <a:r>
              <a:rPr lang="en-US" altLang="ko-KR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1, 2</a:t>
            </a:r>
            <a:r>
              <a:rPr lang="ko-KR" altLang="en-US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번만 작성</a:t>
            </a:r>
            <a:r>
              <a:rPr lang="en-US" altLang="ko-KR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)</a:t>
            </a:r>
            <a:r>
              <a:rPr lang="ko-KR" altLang="en-US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 </a:t>
            </a:r>
            <a:endParaRPr lang="ko-KR" altLang="en-US" sz="1600" b="1" kern="0" dirty="0">
              <a:solidFill>
                <a:schemeClr val="bg1">
                  <a:lumMod val="65000"/>
                </a:schemeClr>
              </a:solidFill>
              <a:latin typeface="+mn-ea"/>
              <a:cs typeface="Pretendard SemiBold" panose="020007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4860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0B836-D274-498E-BFD8-EFE4B0B3C421}" type="slidenum">
              <a:rPr lang="ko-KR" altLang="en-US" smtClean="0"/>
              <a:t>4</a:t>
            </a:fld>
            <a:endParaRPr lang="ko-KR" altLang="en-US" dirty="0"/>
          </a:p>
        </p:txBody>
      </p:sp>
      <p:sp>
        <p:nvSpPr>
          <p:cNvPr id="6" name="사각형: 둥근 모서리 4">
            <a:extLst>
              <a:ext uri="{FF2B5EF4-FFF2-40B4-BE49-F238E27FC236}">
                <a16:creationId xmlns:a16="http://schemas.microsoft.com/office/drawing/2014/main" id="{FA642ABD-ECD1-448F-9CB8-0F3AF44E3569}"/>
              </a:ext>
            </a:extLst>
          </p:cNvPr>
          <p:cNvSpPr/>
          <p:nvPr/>
        </p:nvSpPr>
        <p:spPr>
          <a:xfrm>
            <a:off x="263352" y="231159"/>
            <a:ext cx="11423823" cy="53286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b="1" dirty="0">
                <a:solidFill>
                  <a:schemeClr val="tx1"/>
                </a:solidFill>
                <a:latin typeface="+mn-ea"/>
                <a:cs typeface="Pretendard SemiBold" panose="02000703000000020004" pitchFamily="50" charset="-127"/>
              </a:rPr>
              <a:t>2. </a:t>
            </a:r>
            <a:r>
              <a:rPr lang="ko-KR" altLang="en-US" sz="2000" b="1" dirty="0" err="1" smtClean="0">
                <a:solidFill>
                  <a:schemeClr val="tx1"/>
                </a:solidFill>
                <a:latin typeface="+mn-ea"/>
                <a:cs typeface="Pretendard SemiBold" panose="02000703000000020004" pitchFamily="50" charset="-127"/>
              </a:rPr>
              <a:t>공모작</a:t>
            </a:r>
            <a:r>
              <a:rPr lang="ko-KR" altLang="en-US" sz="2000" b="1" dirty="0" smtClean="0">
                <a:solidFill>
                  <a:schemeClr val="tx1"/>
                </a:solidFill>
                <a:latin typeface="+mn-ea"/>
                <a:cs typeface="Pretendard SemiBold" panose="02000703000000020004" pitchFamily="50" charset="-127"/>
              </a:rPr>
              <a:t> 명</a:t>
            </a:r>
            <a:endParaRPr lang="ko-KR" altLang="en-US" sz="2000" b="1" dirty="0">
              <a:solidFill>
                <a:schemeClr val="tx1"/>
              </a:solidFill>
              <a:latin typeface="+mn-ea"/>
              <a:cs typeface="Pretendard SemiBold" panose="02000703000000020004" pitchFamily="50" charset="-127"/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23F0225E-47C7-455C-AFFE-499F2C3AF249}"/>
              </a:ext>
            </a:extLst>
          </p:cNvPr>
          <p:cNvSpPr txBox="1"/>
          <p:nvPr/>
        </p:nvSpPr>
        <p:spPr>
          <a:xfrm>
            <a:off x="263352" y="974656"/>
            <a:ext cx="8718723" cy="56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342900" lvl="0" indent="-342900" defTabSz="895350" eaLnBrk="0" hangingPunct="0">
              <a:buClr>
                <a:schemeClr val="tx2"/>
              </a:buClr>
              <a:defRPr>
                <a:latin typeface="+mn-lt"/>
                <a:ea typeface="+mn-ea"/>
                <a:cs typeface="+mn-cs"/>
              </a:defRPr>
            </a:lvl1pPr>
            <a:lvl2pPr marL="134938" lvl="1" indent="-133350" defTabSz="895350" eaLnBrk="0" hangingPunct="0">
              <a:buClr>
                <a:schemeClr val="tx2"/>
              </a:buClr>
              <a:buSzPct val="125000"/>
              <a:buFont typeface="Arial" pitchFamily="34" charset="0"/>
              <a:buChar char="▪"/>
              <a:defRPr>
                <a:latin typeface="+mn-lt"/>
                <a:ea typeface="+mn-ea"/>
                <a:cs typeface="+mn-cs"/>
              </a:defRPr>
            </a:lvl2pPr>
            <a:lvl3pPr marL="312738" lvl="2" indent="-176213" defTabSz="895350" eaLnBrk="0" hangingPunct="0">
              <a:buClr>
                <a:schemeClr val="tx2"/>
              </a:buClr>
              <a:buSzPct val="120000"/>
              <a:buFont typeface="Arial" pitchFamily="34" charset="0"/>
              <a:buChar char="–"/>
              <a:defRPr>
                <a:latin typeface="+mn-lt"/>
                <a:ea typeface="+mn-ea"/>
                <a:cs typeface="+mn-cs"/>
              </a:defRPr>
            </a:lvl3pPr>
            <a:lvl4pPr marL="447675" lvl="3" indent="-133350" defTabSz="895350" eaLnBrk="0" hangingPunct="0">
              <a:buClr>
                <a:schemeClr val="tx2"/>
              </a:buClr>
              <a:buSzPct val="120000"/>
              <a:buFont typeface="Arial" pitchFamily="34" charset="0"/>
              <a:buChar char="▫"/>
              <a:defRPr>
                <a:latin typeface="+mn-lt"/>
                <a:ea typeface="+mn-ea"/>
                <a:cs typeface="+mn-cs"/>
              </a:defRPr>
            </a:lvl4pPr>
            <a:lvl5pPr marL="592138" lvl="4" indent="-142875" defTabSz="895350" eaLnBrk="0" hangingPunct="0">
              <a:buClr>
                <a:schemeClr val="tx2"/>
              </a:buClr>
              <a:buSzPct val="89000"/>
              <a:buFont typeface="Arial" pitchFamily="34" charset="0"/>
              <a:buChar char="-"/>
              <a:defRPr>
                <a:latin typeface="+mn-lt"/>
                <a:ea typeface="+mn-ea"/>
                <a:cs typeface="+mn-cs"/>
              </a:defRPr>
            </a:lvl5pPr>
            <a:lvl6pPr marL="1049338" indent="-1428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  <a:ea typeface="+mn-ea"/>
                <a:cs typeface="+mn-cs"/>
              </a:defRPr>
            </a:lvl6pPr>
            <a:lvl7pPr marL="1506538" indent="-1428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  <a:ea typeface="+mn-ea"/>
                <a:cs typeface="+mn-cs"/>
              </a:defRPr>
            </a:lvl7pPr>
            <a:lvl8pPr marL="1963738" indent="-1428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  <a:ea typeface="+mn-ea"/>
                <a:cs typeface="+mn-cs"/>
              </a:defRPr>
            </a:lvl8pPr>
            <a:lvl9pPr marL="2420938" indent="-1428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  <a:ea typeface="+mn-ea"/>
                <a:cs typeface="+mn-cs"/>
              </a:defRPr>
            </a:lvl9pPr>
          </a:lstStyle>
          <a:p>
            <a:pPr marL="1587" lvl="1" indent="0" defTabSz="895255">
              <a:spcAft>
                <a:spcPts val="600"/>
              </a:spcAft>
              <a:buClr>
                <a:srgbClr val="002960"/>
              </a:buClr>
              <a:buNone/>
              <a:defRPr/>
            </a:pPr>
            <a:r>
              <a:rPr lang="en-US" altLang="ko-KR" sz="1600" b="1" kern="0" dirty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(1) </a:t>
            </a:r>
            <a:r>
              <a:rPr lang="ko-KR" altLang="en-US" sz="1600" b="1" kern="0" dirty="0" err="1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공모작</a:t>
            </a:r>
            <a:r>
              <a:rPr lang="ko-KR" altLang="en-US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 명을 작성해주세요</a:t>
            </a:r>
            <a:r>
              <a:rPr lang="en-US" altLang="ko-KR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.</a:t>
            </a:r>
          </a:p>
          <a:p>
            <a:pPr marL="1587" lvl="1" indent="0" defTabSz="895255">
              <a:spcAft>
                <a:spcPts val="600"/>
              </a:spcAft>
              <a:buClr>
                <a:srgbClr val="002960"/>
              </a:buClr>
              <a:buNone/>
              <a:defRPr/>
            </a:pPr>
            <a:r>
              <a:rPr lang="en-US" altLang="ko-KR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(2) </a:t>
            </a:r>
            <a:r>
              <a:rPr lang="ko-KR" altLang="en-US" sz="1600" b="1" kern="0" dirty="0" err="1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네이밍</a:t>
            </a:r>
            <a:r>
              <a:rPr lang="ko-KR" altLang="en-US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 이유를 작성해주세요</a:t>
            </a:r>
            <a:r>
              <a:rPr lang="en-US" altLang="ko-KR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.</a:t>
            </a:r>
            <a:endParaRPr lang="ko-KR" altLang="en-US" sz="1600" b="1" kern="0" dirty="0">
              <a:solidFill>
                <a:schemeClr val="bg1">
                  <a:lumMod val="65000"/>
                </a:schemeClr>
              </a:solidFill>
              <a:latin typeface="+mn-ea"/>
              <a:cs typeface="Pretendard SemiBold" panose="020007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92103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0B836-D274-498E-BFD8-EFE4B0B3C421}" type="slidenum">
              <a:rPr lang="ko-KR" altLang="en-US" smtClean="0"/>
              <a:t>5</a:t>
            </a:fld>
            <a:endParaRPr lang="ko-KR" altLang="en-US" dirty="0"/>
          </a:p>
        </p:txBody>
      </p:sp>
      <p:sp>
        <p:nvSpPr>
          <p:cNvPr id="3" name="사각형: 둥근 모서리 7">
            <a:extLst>
              <a:ext uri="{FF2B5EF4-FFF2-40B4-BE49-F238E27FC236}">
                <a16:creationId xmlns:a16="http://schemas.microsoft.com/office/drawing/2014/main" id="{89735D9E-420F-4ED1-83D9-6AC4979B1F1C}"/>
              </a:ext>
            </a:extLst>
          </p:cNvPr>
          <p:cNvSpPr/>
          <p:nvPr/>
        </p:nvSpPr>
        <p:spPr>
          <a:xfrm>
            <a:off x="263352" y="228684"/>
            <a:ext cx="11633373" cy="53286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b="1" dirty="0">
                <a:solidFill>
                  <a:schemeClr val="tx1"/>
                </a:solidFill>
                <a:latin typeface="+mn-ea"/>
                <a:cs typeface="Pretendard SemiBold" panose="02000703000000020004" pitchFamily="50" charset="-127"/>
              </a:rPr>
              <a:t>3. </a:t>
            </a:r>
            <a:r>
              <a:rPr lang="ko-KR" altLang="en-US" sz="2000" b="1" dirty="0" err="1" smtClean="0">
                <a:solidFill>
                  <a:schemeClr val="tx1"/>
                </a:solidFill>
                <a:latin typeface="+mn-ea"/>
                <a:cs typeface="Pretendard SemiBold" panose="02000703000000020004" pitchFamily="50" charset="-127"/>
              </a:rPr>
              <a:t>기획안</a:t>
            </a:r>
            <a:endParaRPr lang="ko-KR" altLang="en-US" sz="2000" b="1" dirty="0">
              <a:solidFill>
                <a:schemeClr val="tx1"/>
              </a:solidFill>
              <a:latin typeface="+mn-ea"/>
              <a:cs typeface="Pretendard SemiBold" panose="02000703000000020004" pitchFamily="50" charset="-127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3F0225E-47C7-455C-AFFE-499F2C3AF249}"/>
              </a:ext>
            </a:extLst>
          </p:cNvPr>
          <p:cNvSpPr txBox="1"/>
          <p:nvPr/>
        </p:nvSpPr>
        <p:spPr>
          <a:xfrm>
            <a:off x="263352" y="974656"/>
            <a:ext cx="11195223" cy="56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342900" lvl="0" indent="-342900" defTabSz="895350" eaLnBrk="0" hangingPunct="0">
              <a:buClr>
                <a:schemeClr val="tx2"/>
              </a:buClr>
              <a:defRPr>
                <a:latin typeface="+mn-lt"/>
                <a:ea typeface="+mn-ea"/>
                <a:cs typeface="+mn-cs"/>
              </a:defRPr>
            </a:lvl1pPr>
            <a:lvl2pPr marL="134938" lvl="1" indent="-133350" defTabSz="895350" eaLnBrk="0" hangingPunct="0">
              <a:buClr>
                <a:schemeClr val="tx2"/>
              </a:buClr>
              <a:buSzPct val="125000"/>
              <a:buFont typeface="Arial" pitchFamily="34" charset="0"/>
              <a:buChar char="▪"/>
              <a:defRPr>
                <a:latin typeface="+mn-lt"/>
                <a:ea typeface="+mn-ea"/>
                <a:cs typeface="+mn-cs"/>
              </a:defRPr>
            </a:lvl2pPr>
            <a:lvl3pPr marL="312738" lvl="2" indent="-176213" defTabSz="895350" eaLnBrk="0" hangingPunct="0">
              <a:buClr>
                <a:schemeClr val="tx2"/>
              </a:buClr>
              <a:buSzPct val="120000"/>
              <a:buFont typeface="Arial" pitchFamily="34" charset="0"/>
              <a:buChar char="–"/>
              <a:defRPr>
                <a:latin typeface="+mn-lt"/>
                <a:ea typeface="+mn-ea"/>
                <a:cs typeface="+mn-cs"/>
              </a:defRPr>
            </a:lvl3pPr>
            <a:lvl4pPr marL="447675" lvl="3" indent="-133350" defTabSz="895350" eaLnBrk="0" hangingPunct="0">
              <a:buClr>
                <a:schemeClr val="tx2"/>
              </a:buClr>
              <a:buSzPct val="120000"/>
              <a:buFont typeface="Arial" pitchFamily="34" charset="0"/>
              <a:buChar char="▫"/>
              <a:defRPr>
                <a:latin typeface="+mn-lt"/>
                <a:ea typeface="+mn-ea"/>
                <a:cs typeface="+mn-cs"/>
              </a:defRPr>
            </a:lvl4pPr>
            <a:lvl5pPr marL="592138" lvl="4" indent="-142875" defTabSz="895350" eaLnBrk="0" hangingPunct="0">
              <a:buClr>
                <a:schemeClr val="tx2"/>
              </a:buClr>
              <a:buSzPct val="89000"/>
              <a:buFont typeface="Arial" pitchFamily="34" charset="0"/>
              <a:buChar char="-"/>
              <a:defRPr>
                <a:latin typeface="+mn-lt"/>
                <a:ea typeface="+mn-ea"/>
                <a:cs typeface="+mn-cs"/>
              </a:defRPr>
            </a:lvl5pPr>
            <a:lvl6pPr marL="1049338" indent="-1428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  <a:ea typeface="+mn-ea"/>
                <a:cs typeface="+mn-cs"/>
              </a:defRPr>
            </a:lvl6pPr>
            <a:lvl7pPr marL="1506538" indent="-1428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  <a:ea typeface="+mn-ea"/>
                <a:cs typeface="+mn-cs"/>
              </a:defRPr>
            </a:lvl7pPr>
            <a:lvl8pPr marL="1963738" indent="-1428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  <a:ea typeface="+mn-ea"/>
                <a:cs typeface="+mn-cs"/>
              </a:defRPr>
            </a:lvl8pPr>
            <a:lvl9pPr marL="2420938" indent="-1428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  <a:ea typeface="+mn-ea"/>
                <a:cs typeface="+mn-cs"/>
              </a:defRPr>
            </a:lvl9pPr>
          </a:lstStyle>
          <a:p>
            <a:pPr marL="1587" lvl="1" indent="0" defTabSz="895255">
              <a:spcAft>
                <a:spcPts val="600"/>
              </a:spcAft>
              <a:buClr>
                <a:srgbClr val="002960"/>
              </a:buClr>
              <a:buNone/>
              <a:defRPr/>
            </a:pPr>
            <a:r>
              <a:rPr lang="en-US" altLang="ko-KR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(1) </a:t>
            </a:r>
            <a:r>
              <a:rPr lang="ko-KR" altLang="en-US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프롬프트 제작 배경</a:t>
            </a:r>
            <a:r>
              <a:rPr lang="en-US" altLang="ko-KR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, </a:t>
            </a:r>
            <a:r>
              <a:rPr lang="ko-KR" altLang="en-US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목적</a:t>
            </a:r>
            <a:r>
              <a:rPr lang="en-US" altLang="ko-KR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, </a:t>
            </a:r>
            <a:r>
              <a:rPr lang="ko-KR" altLang="en-US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특징 등을 포함한 </a:t>
            </a:r>
            <a:r>
              <a:rPr lang="ko-KR" altLang="en-US" sz="1600" b="1" kern="0" dirty="0" err="1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기획안을</a:t>
            </a:r>
            <a:r>
              <a:rPr lang="ko-KR" altLang="en-US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 작성해주세요</a:t>
            </a:r>
            <a:r>
              <a:rPr lang="en-US" altLang="ko-KR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.</a:t>
            </a:r>
          </a:p>
          <a:p>
            <a:pPr marL="1587" lvl="1" indent="0" defTabSz="895255">
              <a:spcAft>
                <a:spcPts val="600"/>
              </a:spcAft>
              <a:buClr>
                <a:srgbClr val="002960"/>
              </a:buClr>
              <a:buNone/>
              <a:defRPr/>
            </a:pPr>
            <a:r>
              <a:rPr lang="en-US" altLang="ko-KR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(2) </a:t>
            </a:r>
            <a:r>
              <a:rPr lang="ko-KR" altLang="en-US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정해진 분량과 템플릿의 제한이 없으며 자유롭게 구성하여 </a:t>
            </a:r>
            <a:r>
              <a:rPr lang="ko-KR" altLang="en-US" sz="1600" b="1" kern="0" dirty="0" err="1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제출작의</a:t>
            </a:r>
            <a:r>
              <a:rPr lang="ko-KR" altLang="en-US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 개성과 특징이 잘 드러나도록 작성해주세요</a:t>
            </a:r>
            <a:r>
              <a:rPr lang="en-US" altLang="ko-KR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.</a:t>
            </a:r>
            <a:endParaRPr lang="ko-KR" altLang="en-US" sz="1600" b="1" kern="0" dirty="0">
              <a:solidFill>
                <a:schemeClr val="bg1">
                  <a:lumMod val="65000"/>
                </a:schemeClr>
              </a:solidFill>
              <a:latin typeface="+mn-ea"/>
              <a:cs typeface="Pretendard SemiBold" panose="020007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9097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0B836-D274-498E-BFD8-EFE4B0B3C421}" type="slidenum">
              <a:rPr lang="ko-KR" altLang="en-US" smtClean="0"/>
              <a:t>6</a:t>
            </a:fld>
            <a:endParaRPr lang="ko-KR" altLang="en-US" dirty="0"/>
          </a:p>
        </p:txBody>
      </p:sp>
      <p:sp>
        <p:nvSpPr>
          <p:cNvPr id="3" name="사각형: 둥근 모서리 7">
            <a:extLst>
              <a:ext uri="{FF2B5EF4-FFF2-40B4-BE49-F238E27FC236}">
                <a16:creationId xmlns:a16="http://schemas.microsoft.com/office/drawing/2014/main" id="{89735D9E-420F-4ED1-83D9-6AC4979B1F1C}"/>
              </a:ext>
            </a:extLst>
          </p:cNvPr>
          <p:cNvSpPr/>
          <p:nvPr/>
        </p:nvSpPr>
        <p:spPr>
          <a:xfrm>
            <a:off x="263352" y="228684"/>
            <a:ext cx="11633373" cy="53286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b="1" dirty="0" smtClean="0">
                <a:solidFill>
                  <a:schemeClr val="tx1"/>
                </a:solidFill>
                <a:latin typeface="+mn-ea"/>
                <a:cs typeface="Pretendard SemiBold" panose="02000703000000020004" pitchFamily="50" charset="-127"/>
              </a:rPr>
              <a:t>4. AI </a:t>
            </a:r>
            <a:r>
              <a:rPr lang="ko-KR" altLang="en-US" sz="2000" b="1" dirty="0" smtClean="0">
                <a:solidFill>
                  <a:schemeClr val="tx1"/>
                </a:solidFill>
                <a:latin typeface="+mn-ea"/>
                <a:cs typeface="Pretendard SemiBold" panose="02000703000000020004" pitchFamily="50" charset="-127"/>
              </a:rPr>
              <a:t>정보</a:t>
            </a:r>
            <a:endParaRPr lang="ko-KR" altLang="en-US" sz="2000" b="1" dirty="0">
              <a:solidFill>
                <a:schemeClr val="tx1"/>
              </a:solidFill>
              <a:latin typeface="+mn-ea"/>
              <a:cs typeface="Pretendard SemiBold" panose="02000703000000020004" pitchFamily="50" charset="-127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3F0225E-47C7-455C-AFFE-499F2C3AF249}"/>
              </a:ext>
            </a:extLst>
          </p:cNvPr>
          <p:cNvSpPr txBox="1"/>
          <p:nvPr/>
        </p:nvSpPr>
        <p:spPr>
          <a:xfrm>
            <a:off x="263352" y="974656"/>
            <a:ext cx="11195223" cy="56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342900" lvl="0" indent="-342900" defTabSz="895350" eaLnBrk="0" hangingPunct="0">
              <a:buClr>
                <a:schemeClr val="tx2"/>
              </a:buClr>
              <a:defRPr>
                <a:latin typeface="+mn-lt"/>
                <a:ea typeface="+mn-ea"/>
                <a:cs typeface="+mn-cs"/>
              </a:defRPr>
            </a:lvl1pPr>
            <a:lvl2pPr marL="134938" lvl="1" indent="-133350" defTabSz="895350" eaLnBrk="0" hangingPunct="0">
              <a:buClr>
                <a:schemeClr val="tx2"/>
              </a:buClr>
              <a:buSzPct val="125000"/>
              <a:buFont typeface="Arial" pitchFamily="34" charset="0"/>
              <a:buChar char="▪"/>
              <a:defRPr>
                <a:latin typeface="+mn-lt"/>
                <a:ea typeface="+mn-ea"/>
                <a:cs typeface="+mn-cs"/>
              </a:defRPr>
            </a:lvl2pPr>
            <a:lvl3pPr marL="312738" lvl="2" indent="-176213" defTabSz="895350" eaLnBrk="0" hangingPunct="0">
              <a:buClr>
                <a:schemeClr val="tx2"/>
              </a:buClr>
              <a:buSzPct val="120000"/>
              <a:buFont typeface="Arial" pitchFamily="34" charset="0"/>
              <a:buChar char="–"/>
              <a:defRPr>
                <a:latin typeface="+mn-lt"/>
                <a:ea typeface="+mn-ea"/>
                <a:cs typeface="+mn-cs"/>
              </a:defRPr>
            </a:lvl3pPr>
            <a:lvl4pPr marL="447675" lvl="3" indent="-133350" defTabSz="895350" eaLnBrk="0" hangingPunct="0">
              <a:buClr>
                <a:schemeClr val="tx2"/>
              </a:buClr>
              <a:buSzPct val="120000"/>
              <a:buFont typeface="Arial" pitchFamily="34" charset="0"/>
              <a:buChar char="▫"/>
              <a:defRPr>
                <a:latin typeface="+mn-lt"/>
                <a:ea typeface="+mn-ea"/>
                <a:cs typeface="+mn-cs"/>
              </a:defRPr>
            </a:lvl4pPr>
            <a:lvl5pPr marL="592138" lvl="4" indent="-142875" defTabSz="895350" eaLnBrk="0" hangingPunct="0">
              <a:buClr>
                <a:schemeClr val="tx2"/>
              </a:buClr>
              <a:buSzPct val="89000"/>
              <a:buFont typeface="Arial" pitchFamily="34" charset="0"/>
              <a:buChar char="-"/>
              <a:defRPr>
                <a:latin typeface="+mn-lt"/>
                <a:ea typeface="+mn-ea"/>
                <a:cs typeface="+mn-cs"/>
              </a:defRPr>
            </a:lvl5pPr>
            <a:lvl6pPr marL="1049338" indent="-1428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  <a:ea typeface="+mn-ea"/>
                <a:cs typeface="+mn-cs"/>
              </a:defRPr>
            </a:lvl6pPr>
            <a:lvl7pPr marL="1506538" indent="-1428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  <a:ea typeface="+mn-ea"/>
                <a:cs typeface="+mn-cs"/>
              </a:defRPr>
            </a:lvl7pPr>
            <a:lvl8pPr marL="1963738" indent="-1428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  <a:ea typeface="+mn-ea"/>
                <a:cs typeface="+mn-cs"/>
              </a:defRPr>
            </a:lvl8pPr>
            <a:lvl9pPr marL="2420938" indent="-1428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  <a:ea typeface="+mn-ea"/>
                <a:cs typeface="+mn-cs"/>
              </a:defRPr>
            </a:lvl9pPr>
          </a:lstStyle>
          <a:p>
            <a:pPr marL="1587" lvl="1" indent="0" defTabSz="895255">
              <a:spcAft>
                <a:spcPts val="600"/>
              </a:spcAft>
              <a:buClr>
                <a:srgbClr val="002960"/>
              </a:buClr>
              <a:buNone/>
              <a:defRPr/>
            </a:pPr>
            <a:r>
              <a:rPr lang="en-US" altLang="ko-KR" sz="1600" b="1" kern="0" dirty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(1) </a:t>
            </a:r>
            <a:r>
              <a:rPr lang="ko-KR" altLang="en-US" sz="1600" b="1" kern="0" dirty="0" err="1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메인으로</a:t>
            </a:r>
            <a:r>
              <a:rPr lang="ko-KR" altLang="en-US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 사용한 </a:t>
            </a:r>
            <a:r>
              <a:rPr lang="ko-KR" altLang="en-US" sz="1600" b="1" kern="0" dirty="0" err="1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생성형</a:t>
            </a:r>
            <a:r>
              <a:rPr lang="ko-KR" altLang="en-US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 </a:t>
            </a:r>
            <a:r>
              <a:rPr lang="en-US" altLang="ko-KR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AI </a:t>
            </a:r>
            <a:r>
              <a:rPr lang="ko-KR" altLang="en-US" sz="1600" b="1" kern="0" dirty="0" err="1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프로그램명</a:t>
            </a:r>
            <a:r>
              <a:rPr lang="ko-KR" altLang="en-US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 및 정보를 작성해주세요</a:t>
            </a:r>
            <a:r>
              <a:rPr lang="en-US" altLang="ko-KR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. (</a:t>
            </a:r>
            <a:r>
              <a:rPr lang="ko-KR" altLang="en-US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필수</a:t>
            </a:r>
            <a:r>
              <a:rPr lang="en-US" altLang="ko-KR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)</a:t>
            </a:r>
          </a:p>
          <a:p>
            <a:pPr marL="1587" lvl="1" indent="0" defTabSz="895255">
              <a:spcAft>
                <a:spcPts val="600"/>
              </a:spcAft>
              <a:buClr>
                <a:srgbClr val="002960"/>
              </a:buClr>
              <a:buNone/>
              <a:defRPr/>
            </a:pPr>
            <a:r>
              <a:rPr lang="en-US" altLang="ko-KR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(2) </a:t>
            </a:r>
            <a:r>
              <a:rPr lang="ko-KR" altLang="en-US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서브로 사용한 툴의 정보를 작성해주세요</a:t>
            </a:r>
            <a:r>
              <a:rPr lang="en-US" altLang="ko-KR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. (</a:t>
            </a:r>
            <a:r>
              <a:rPr lang="ko-KR" altLang="en-US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선택</a:t>
            </a:r>
            <a:r>
              <a:rPr lang="en-US" altLang="ko-KR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)</a:t>
            </a:r>
            <a:endParaRPr lang="ko-KR" altLang="en-US" sz="1600" b="1" kern="0" dirty="0">
              <a:solidFill>
                <a:schemeClr val="bg1">
                  <a:lumMod val="65000"/>
                </a:schemeClr>
              </a:solidFill>
              <a:latin typeface="+mn-ea"/>
              <a:cs typeface="Pretendard SemiBold" panose="02000703000000020004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3612883"/>
              </p:ext>
            </p:extLst>
          </p:nvPr>
        </p:nvGraphicFramePr>
        <p:xfrm>
          <a:off x="312041" y="1764814"/>
          <a:ext cx="11346558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8559">
                  <a:extLst>
                    <a:ext uri="{9D8B030D-6E8A-4147-A177-3AD203B41FA5}">
                      <a16:colId xmlns:a16="http://schemas.microsoft.com/office/drawing/2014/main" val="1431647631"/>
                    </a:ext>
                  </a:extLst>
                </a:gridCol>
                <a:gridCol w="3800475">
                  <a:extLst>
                    <a:ext uri="{9D8B030D-6E8A-4147-A177-3AD203B41FA5}">
                      <a16:colId xmlns:a16="http://schemas.microsoft.com/office/drawing/2014/main" val="736001374"/>
                    </a:ext>
                  </a:extLst>
                </a:gridCol>
                <a:gridCol w="901740">
                  <a:extLst>
                    <a:ext uri="{9D8B030D-6E8A-4147-A177-3AD203B41FA5}">
                      <a16:colId xmlns:a16="http://schemas.microsoft.com/office/drawing/2014/main" val="382209473"/>
                    </a:ext>
                  </a:extLst>
                </a:gridCol>
                <a:gridCol w="1231860">
                  <a:extLst>
                    <a:ext uri="{9D8B030D-6E8A-4147-A177-3AD203B41FA5}">
                      <a16:colId xmlns:a16="http://schemas.microsoft.com/office/drawing/2014/main" val="2180342141"/>
                    </a:ext>
                  </a:extLst>
                </a:gridCol>
                <a:gridCol w="4733924">
                  <a:extLst>
                    <a:ext uri="{9D8B030D-6E8A-4147-A177-3AD203B41FA5}">
                      <a16:colId xmlns:a16="http://schemas.microsoft.com/office/drawing/2014/main" val="1493746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NO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사용한 </a:t>
                      </a:r>
                      <a:r>
                        <a:rPr lang="ko-KR" altLang="en-US" sz="1400" b="1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생성형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AI </a:t>
                      </a:r>
                      <a:r>
                        <a:rPr lang="ko-KR" altLang="en-US" sz="1400" b="1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프로그램명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버전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유료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/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무료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사용 방향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8973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 smtClean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b="0" dirty="0" smtClean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b="0" dirty="0" smtClean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b="0" dirty="0" smtClean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803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8940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3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 smtClean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 smtClean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 smtClean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6451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4</a:t>
                      </a:r>
                      <a:endParaRPr lang="ko-KR" altLang="en-US" sz="14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 smtClean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 smtClean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 smtClean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 smtClean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942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  <a:endParaRPr lang="ko-KR" altLang="en-US" sz="14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 smtClean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 smtClean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 smtClean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 smtClean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88404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312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0B836-D274-498E-BFD8-EFE4B0B3C421}" type="slidenum">
              <a:rPr lang="ko-KR" altLang="en-US" smtClean="0"/>
              <a:t>7</a:t>
            </a:fld>
            <a:endParaRPr lang="ko-KR" altLang="en-US" dirty="0"/>
          </a:p>
        </p:txBody>
      </p:sp>
      <p:sp>
        <p:nvSpPr>
          <p:cNvPr id="3" name="사각형: 둥근 모서리 19">
            <a:extLst>
              <a:ext uri="{FF2B5EF4-FFF2-40B4-BE49-F238E27FC236}">
                <a16:creationId xmlns:a16="http://schemas.microsoft.com/office/drawing/2014/main" id="{5AE51F5A-12E0-41A6-B6C9-BA6548E8D2E1}"/>
              </a:ext>
            </a:extLst>
          </p:cNvPr>
          <p:cNvSpPr/>
          <p:nvPr/>
        </p:nvSpPr>
        <p:spPr>
          <a:xfrm>
            <a:off x="311199" y="205069"/>
            <a:ext cx="11471226" cy="53286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b="1" dirty="0" smtClean="0">
                <a:solidFill>
                  <a:schemeClr val="tx1"/>
                </a:solidFill>
                <a:ea typeface="Pretendard SemiBold" panose="02000703000000020004" pitchFamily="50" charset="-127"/>
                <a:cs typeface="Pretendard SemiBold" panose="02000703000000020004" pitchFamily="50" charset="-127"/>
              </a:rPr>
              <a:t>5. </a:t>
            </a:r>
            <a:r>
              <a:rPr lang="ko-KR" altLang="en-US" sz="2000" b="1" dirty="0" smtClean="0">
                <a:solidFill>
                  <a:schemeClr val="tx1"/>
                </a:solidFill>
                <a:ea typeface="Pretendard SemiBold" panose="02000703000000020004" pitchFamily="50" charset="-127"/>
                <a:cs typeface="Pretendard SemiBold" panose="02000703000000020004" pitchFamily="50" charset="-127"/>
              </a:rPr>
              <a:t>결과물</a:t>
            </a:r>
            <a:endParaRPr lang="ko-KR" altLang="en-US" sz="2000" b="1" dirty="0">
              <a:solidFill>
                <a:schemeClr val="tx1"/>
              </a:solidFill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3F0225E-47C7-455C-AFFE-499F2C3AF249}"/>
              </a:ext>
            </a:extLst>
          </p:cNvPr>
          <p:cNvSpPr txBox="1"/>
          <p:nvPr/>
        </p:nvSpPr>
        <p:spPr>
          <a:xfrm>
            <a:off x="263352" y="974656"/>
            <a:ext cx="11195223" cy="56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342900" lvl="0" indent="-342900" defTabSz="895350" eaLnBrk="0" hangingPunct="0">
              <a:buClr>
                <a:schemeClr val="tx2"/>
              </a:buClr>
              <a:defRPr>
                <a:latin typeface="+mn-lt"/>
                <a:ea typeface="+mn-ea"/>
                <a:cs typeface="+mn-cs"/>
              </a:defRPr>
            </a:lvl1pPr>
            <a:lvl2pPr marL="134938" lvl="1" indent="-133350" defTabSz="895350" eaLnBrk="0" hangingPunct="0">
              <a:buClr>
                <a:schemeClr val="tx2"/>
              </a:buClr>
              <a:buSzPct val="125000"/>
              <a:buFont typeface="Arial" pitchFamily="34" charset="0"/>
              <a:buChar char="▪"/>
              <a:defRPr>
                <a:latin typeface="+mn-lt"/>
                <a:ea typeface="+mn-ea"/>
                <a:cs typeface="+mn-cs"/>
              </a:defRPr>
            </a:lvl2pPr>
            <a:lvl3pPr marL="312738" lvl="2" indent="-176213" defTabSz="895350" eaLnBrk="0" hangingPunct="0">
              <a:buClr>
                <a:schemeClr val="tx2"/>
              </a:buClr>
              <a:buSzPct val="120000"/>
              <a:buFont typeface="Arial" pitchFamily="34" charset="0"/>
              <a:buChar char="–"/>
              <a:defRPr>
                <a:latin typeface="+mn-lt"/>
                <a:ea typeface="+mn-ea"/>
                <a:cs typeface="+mn-cs"/>
              </a:defRPr>
            </a:lvl3pPr>
            <a:lvl4pPr marL="447675" lvl="3" indent="-133350" defTabSz="895350" eaLnBrk="0" hangingPunct="0">
              <a:buClr>
                <a:schemeClr val="tx2"/>
              </a:buClr>
              <a:buSzPct val="120000"/>
              <a:buFont typeface="Arial" pitchFamily="34" charset="0"/>
              <a:buChar char="▫"/>
              <a:defRPr>
                <a:latin typeface="+mn-lt"/>
                <a:ea typeface="+mn-ea"/>
                <a:cs typeface="+mn-cs"/>
              </a:defRPr>
            </a:lvl4pPr>
            <a:lvl5pPr marL="592138" lvl="4" indent="-142875" defTabSz="895350" eaLnBrk="0" hangingPunct="0">
              <a:buClr>
                <a:schemeClr val="tx2"/>
              </a:buClr>
              <a:buSzPct val="89000"/>
              <a:buFont typeface="Arial" pitchFamily="34" charset="0"/>
              <a:buChar char="-"/>
              <a:defRPr>
                <a:latin typeface="+mn-lt"/>
                <a:ea typeface="+mn-ea"/>
                <a:cs typeface="+mn-cs"/>
              </a:defRPr>
            </a:lvl5pPr>
            <a:lvl6pPr marL="1049338" indent="-1428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  <a:ea typeface="+mn-ea"/>
                <a:cs typeface="+mn-cs"/>
              </a:defRPr>
            </a:lvl6pPr>
            <a:lvl7pPr marL="1506538" indent="-1428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  <a:ea typeface="+mn-ea"/>
                <a:cs typeface="+mn-cs"/>
              </a:defRPr>
            </a:lvl7pPr>
            <a:lvl8pPr marL="1963738" indent="-1428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  <a:ea typeface="+mn-ea"/>
                <a:cs typeface="+mn-cs"/>
              </a:defRPr>
            </a:lvl8pPr>
            <a:lvl9pPr marL="2420938" indent="-1428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  <a:ea typeface="+mn-ea"/>
                <a:cs typeface="+mn-cs"/>
              </a:defRPr>
            </a:lvl9pPr>
          </a:lstStyle>
          <a:p>
            <a:pPr marL="1587" lvl="1" indent="0" defTabSz="895255">
              <a:spcAft>
                <a:spcPts val="600"/>
              </a:spcAft>
              <a:buClr>
                <a:srgbClr val="002960"/>
              </a:buClr>
              <a:buNone/>
              <a:defRPr/>
            </a:pPr>
            <a:r>
              <a:rPr lang="en-US" altLang="ko-KR" sz="1600" b="1" kern="0" dirty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(1) </a:t>
            </a:r>
            <a:r>
              <a:rPr lang="ko-KR" altLang="en-US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사용 프롬프트 문장 </a:t>
            </a:r>
            <a:r>
              <a:rPr lang="en-US" altLang="ko-KR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/ URL / </a:t>
            </a:r>
            <a:r>
              <a:rPr lang="ko-KR" altLang="en-US" sz="1600" b="1" kern="0" dirty="0" err="1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스크린샷</a:t>
            </a:r>
            <a:r>
              <a:rPr lang="ko-KR" altLang="en-US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 중 </a:t>
            </a:r>
            <a:r>
              <a:rPr lang="en-US" altLang="ko-KR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2</a:t>
            </a:r>
            <a:r>
              <a:rPr lang="ko-KR" altLang="en-US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가지를 선택하여 제출해주세요</a:t>
            </a:r>
            <a:r>
              <a:rPr lang="en-US" altLang="ko-KR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. </a:t>
            </a:r>
          </a:p>
          <a:p>
            <a:pPr marL="1587" lvl="1" indent="0" defTabSz="895255">
              <a:spcAft>
                <a:spcPts val="600"/>
              </a:spcAft>
              <a:buClr>
                <a:srgbClr val="002960"/>
              </a:buClr>
              <a:buNone/>
              <a:defRPr/>
            </a:pPr>
            <a:r>
              <a:rPr lang="en-US" altLang="ko-KR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(2) </a:t>
            </a:r>
            <a:r>
              <a:rPr lang="ko-KR" altLang="en-US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공모전 심사 과정에서 제출물의 완성도를 평가하는 자료로</a:t>
            </a:r>
            <a:r>
              <a:rPr lang="en-US" altLang="ko-KR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,</a:t>
            </a:r>
            <a:r>
              <a:rPr lang="ko-KR" altLang="en-US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 충분히 세부 내용을 확인할 수 있도록 제출해주세요</a:t>
            </a:r>
            <a:r>
              <a:rPr lang="en-US" altLang="ko-KR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.</a:t>
            </a:r>
            <a:endParaRPr lang="ko-KR" altLang="en-US" sz="1600" b="1" kern="0" dirty="0">
              <a:solidFill>
                <a:schemeClr val="bg1">
                  <a:lumMod val="65000"/>
                </a:schemeClr>
              </a:solidFill>
              <a:latin typeface="+mn-ea"/>
              <a:cs typeface="Pretendard SemiBold" panose="020007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38409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0B836-D274-498E-BFD8-EFE4B0B3C421}" type="slidenum">
              <a:rPr lang="ko-KR" altLang="en-US" smtClean="0"/>
              <a:t>8</a:t>
            </a:fld>
            <a:endParaRPr lang="ko-KR" altLang="en-US" dirty="0"/>
          </a:p>
        </p:txBody>
      </p:sp>
      <p:sp>
        <p:nvSpPr>
          <p:cNvPr id="3" name="사각형: 둥근 모서리 19">
            <a:extLst>
              <a:ext uri="{FF2B5EF4-FFF2-40B4-BE49-F238E27FC236}">
                <a16:creationId xmlns:a16="http://schemas.microsoft.com/office/drawing/2014/main" id="{5AE51F5A-12E0-41A6-B6C9-BA6548E8D2E1}"/>
              </a:ext>
            </a:extLst>
          </p:cNvPr>
          <p:cNvSpPr/>
          <p:nvPr/>
        </p:nvSpPr>
        <p:spPr>
          <a:xfrm>
            <a:off x="311199" y="205069"/>
            <a:ext cx="11471226" cy="53286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b="1" dirty="0" smtClean="0">
                <a:solidFill>
                  <a:schemeClr val="tx1"/>
                </a:solidFill>
                <a:ea typeface="Pretendard SemiBold" panose="02000703000000020004" pitchFamily="50" charset="-127"/>
                <a:cs typeface="Pretendard SemiBold" panose="02000703000000020004" pitchFamily="50" charset="-127"/>
              </a:rPr>
              <a:t>6. </a:t>
            </a:r>
            <a:r>
              <a:rPr lang="ko-KR" altLang="en-US" sz="2000" b="1" dirty="0" smtClean="0">
                <a:solidFill>
                  <a:schemeClr val="tx1"/>
                </a:solidFill>
                <a:ea typeface="Pretendard SemiBold" panose="02000703000000020004" pitchFamily="50" charset="-127"/>
                <a:cs typeface="Pretendard SemiBold" panose="02000703000000020004" pitchFamily="50" charset="-127"/>
              </a:rPr>
              <a:t>문제해결방안</a:t>
            </a:r>
            <a:endParaRPr lang="ko-KR" altLang="en-US" sz="2000" b="1" dirty="0">
              <a:solidFill>
                <a:schemeClr val="tx1"/>
              </a:solidFill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3F0225E-47C7-455C-AFFE-499F2C3AF249}"/>
              </a:ext>
            </a:extLst>
          </p:cNvPr>
          <p:cNvSpPr txBox="1"/>
          <p:nvPr/>
        </p:nvSpPr>
        <p:spPr>
          <a:xfrm>
            <a:off x="263352" y="974656"/>
            <a:ext cx="11195223" cy="56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342900" lvl="0" indent="-342900" defTabSz="895350" eaLnBrk="0" hangingPunct="0">
              <a:buClr>
                <a:schemeClr val="tx2"/>
              </a:buClr>
              <a:defRPr>
                <a:latin typeface="+mn-lt"/>
                <a:ea typeface="+mn-ea"/>
                <a:cs typeface="+mn-cs"/>
              </a:defRPr>
            </a:lvl1pPr>
            <a:lvl2pPr marL="134938" lvl="1" indent="-133350" defTabSz="895350" eaLnBrk="0" hangingPunct="0">
              <a:buClr>
                <a:schemeClr val="tx2"/>
              </a:buClr>
              <a:buSzPct val="125000"/>
              <a:buFont typeface="Arial" pitchFamily="34" charset="0"/>
              <a:buChar char="▪"/>
              <a:defRPr>
                <a:latin typeface="+mn-lt"/>
                <a:ea typeface="+mn-ea"/>
                <a:cs typeface="+mn-cs"/>
              </a:defRPr>
            </a:lvl2pPr>
            <a:lvl3pPr marL="312738" lvl="2" indent="-176213" defTabSz="895350" eaLnBrk="0" hangingPunct="0">
              <a:buClr>
                <a:schemeClr val="tx2"/>
              </a:buClr>
              <a:buSzPct val="120000"/>
              <a:buFont typeface="Arial" pitchFamily="34" charset="0"/>
              <a:buChar char="–"/>
              <a:defRPr>
                <a:latin typeface="+mn-lt"/>
                <a:ea typeface="+mn-ea"/>
                <a:cs typeface="+mn-cs"/>
              </a:defRPr>
            </a:lvl3pPr>
            <a:lvl4pPr marL="447675" lvl="3" indent="-133350" defTabSz="895350" eaLnBrk="0" hangingPunct="0">
              <a:buClr>
                <a:schemeClr val="tx2"/>
              </a:buClr>
              <a:buSzPct val="120000"/>
              <a:buFont typeface="Arial" pitchFamily="34" charset="0"/>
              <a:buChar char="▫"/>
              <a:defRPr>
                <a:latin typeface="+mn-lt"/>
                <a:ea typeface="+mn-ea"/>
                <a:cs typeface="+mn-cs"/>
              </a:defRPr>
            </a:lvl4pPr>
            <a:lvl5pPr marL="592138" lvl="4" indent="-142875" defTabSz="895350" eaLnBrk="0" hangingPunct="0">
              <a:buClr>
                <a:schemeClr val="tx2"/>
              </a:buClr>
              <a:buSzPct val="89000"/>
              <a:buFont typeface="Arial" pitchFamily="34" charset="0"/>
              <a:buChar char="-"/>
              <a:defRPr>
                <a:latin typeface="+mn-lt"/>
                <a:ea typeface="+mn-ea"/>
                <a:cs typeface="+mn-cs"/>
              </a:defRPr>
            </a:lvl5pPr>
            <a:lvl6pPr marL="1049338" indent="-1428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  <a:ea typeface="+mn-ea"/>
                <a:cs typeface="+mn-cs"/>
              </a:defRPr>
            </a:lvl6pPr>
            <a:lvl7pPr marL="1506538" indent="-1428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  <a:ea typeface="+mn-ea"/>
                <a:cs typeface="+mn-cs"/>
              </a:defRPr>
            </a:lvl7pPr>
            <a:lvl8pPr marL="1963738" indent="-1428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  <a:ea typeface="+mn-ea"/>
                <a:cs typeface="+mn-cs"/>
              </a:defRPr>
            </a:lvl8pPr>
            <a:lvl9pPr marL="2420938" indent="-1428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  <a:ea typeface="+mn-ea"/>
                <a:cs typeface="+mn-cs"/>
              </a:defRPr>
            </a:lvl9pPr>
          </a:lstStyle>
          <a:p>
            <a:pPr marL="1587" lvl="1" indent="0" defTabSz="895255">
              <a:spcAft>
                <a:spcPts val="600"/>
              </a:spcAft>
              <a:buClr>
                <a:srgbClr val="002960"/>
              </a:buClr>
              <a:buNone/>
              <a:defRPr/>
            </a:pPr>
            <a:r>
              <a:rPr lang="en-US" altLang="ko-KR" sz="1600" b="1" kern="0" dirty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(1) </a:t>
            </a:r>
            <a:r>
              <a:rPr lang="ko-KR" altLang="en-US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겪었던 시행착오와 이를 해결한 과정을 작성해주세요</a:t>
            </a:r>
            <a:r>
              <a:rPr lang="en-US" altLang="ko-KR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.</a:t>
            </a:r>
          </a:p>
          <a:p>
            <a:pPr marL="1587" lvl="1" indent="0" defTabSz="895255">
              <a:spcAft>
                <a:spcPts val="600"/>
              </a:spcAft>
              <a:buClr>
                <a:srgbClr val="002960"/>
              </a:buClr>
              <a:buNone/>
              <a:defRPr/>
            </a:pPr>
            <a:r>
              <a:rPr lang="en-US" altLang="ko-KR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(2) </a:t>
            </a:r>
            <a:r>
              <a:rPr lang="ko-KR" altLang="en-US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개선 아이디어를 작성해주세요</a:t>
            </a:r>
            <a:r>
              <a:rPr lang="en-US" altLang="ko-KR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.</a:t>
            </a:r>
            <a:endParaRPr lang="ko-KR" altLang="en-US" sz="1600" b="1" kern="0" dirty="0">
              <a:solidFill>
                <a:schemeClr val="bg1">
                  <a:lumMod val="65000"/>
                </a:schemeClr>
              </a:solidFill>
              <a:latin typeface="+mn-ea"/>
              <a:cs typeface="Pretendard SemiBold" panose="020007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7781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88263-339B-5365-347B-0C1530FD8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5AE51F5A-12E0-41A6-B6C9-BA6548E8D2E1}"/>
              </a:ext>
            </a:extLst>
          </p:cNvPr>
          <p:cNvSpPr/>
          <p:nvPr/>
        </p:nvSpPr>
        <p:spPr>
          <a:xfrm>
            <a:off x="311199" y="205069"/>
            <a:ext cx="11471226" cy="53286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b="1" dirty="0" smtClean="0">
                <a:solidFill>
                  <a:schemeClr val="tx1"/>
                </a:solidFill>
                <a:ea typeface="Pretendard SemiBold" panose="02000703000000020004" pitchFamily="50" charset="-127"/>
                <a:cs typeface="Pretendard SemiBold" panose="02000703000000020004" pitchFamily="50" charset="-127"/>
              </a:rPr>
              <a:t>7. </a:t>
            </a:r>
            <a:r>
              <a:rPr lang="ko-KR" altLang="en-US" sz="2000" b="1" dirty="0" smtClean="0">
                <a:solidFill>
                  <a:schemeClr val="tx1"/>
                </a:solidFill>
                <a:ea typeface="Pretendard SemiBold" panose="02000703000000020004" pitchFamily="50" charset="-127"/>
                <a:cs typeface="Pretendard SemiBold" panose="02000703000000020004" pitchFamily="50" charset="-127"/>
              </a:rPr>
              <a:t>기대효과</a:t>
            </a:r>
            <a:endParaRPr lang="ko-KR" altLang="en-US" sz="2000" b="1" dirty="0">
              <a:solidFill>
                <a:schemeClr val="tx1"/>
              </a:solidFill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23F0225E-47C7-455C-AFFE-499F2C3AF249}"/>
              </a:ext>
            </a:extLst>
          </p:cNvPr>
          <p:cNvSpPr txBox="1"/>
          <p:nvPr/>
        </p:nvSpPr>
        <p:spPr>
          <a:xfrm>
            <a:off x="263352" y="974656"/>
            <a:ext cx="11195223" cy="56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342900" lvl="0" indent="-342900" defTabSz="895350" eaLnBrk="0" hangingPunct="0">
              <a:buClr>
                <a:schemeClr val="tx2"/>
              </a:buClr>
              <a:defRPr>
                <a:latin typeface="+mn-lt"/>
                <a:ea typeface="+mn-ea"/>
                <a:cs typeface="+mn-cs"/>
              </a:defRPr>
            </a:lvl1pPr>
            <a:lvl2pPr marL="134938" lvl="1" indent="-133350" defTabSz="895350" eaLnBrk="0" hangingPunct="0">
              <a:buClr>
                <a:schemeClr val="tx2"/>
              </a:buClr>
              <a:buSzPct val="125000"/>
              <a:buFont typeface="Arial" pitchFamily="34" charset="0"/>
              <a:buChar char="▪"/>
              <a:defRPr>
                <a:latin typeface="+mn-lt"/>
                <a:ea typeface="+mn-ea"/>
                <a:cs typeface="+mn-cs"/>
              </a:defRPr>
            </a:lvl2pPr>
            <a:lvl3pPr marL="312738" lvl="2" indent="-176213" defTabSz="895350" eaLnBrk="0" hangingPunct="0">
              <a:buClr>
                <a:schemeClr val="tx2"/>
              </a:buClr>
              <a:buSzPct val="120000"/>
              <a:buFont typeface="Arial" pitchFamily="34" charset="0"/>
              <a:buChar char="–"/>
              <a:defRPr>
                <a:latin typeface="+mn-lt"/>
                <a:ea typeface="+mn-ea"/>
                <a:cs typeface="+mn-cs"/>
              </a:defRPr>
            </a:lvl3pPr>
            <a:lvl4pPr marL="447675" lvl="3" indent="-133350" defTabSz="895350" eaLnBrk="0" hangingPunct="0">
              <a:buClr>
                <a:schemeClr val="tx2"/>
              </a:buClr>
              <a:buSzPct val="120000"/>
              <a:buFont typeface="Arial" pitchFamily="34" charset="0"/>
              <a:buChar char="▫"/>
              <a:defRPr>
                <a:latin typeface="+mn-lt"/>
                <a:ea typeface="+mn-ea"/>
                <a:cs typeface="+mn-cs"/>
              </a:defRPr>
            </a:lvl4pPr>
            <a:lvl5pPr marL="592138" lvl="4" indent="-142875" defTabSz="895350" eaLnBrk="0" hangingPunct="0">
              <a:buClr>
                <a:schemeClr val="tx2"/>
              </a:buClr>
              <a:buSzPct val="89000"/>
              <a:buFont typeface="Arial" pitchFamily="34" charset="0"/>
              <a:buChar char="-"/>
              <a:defRPr>
                <a:latin typeface="+mn-lt"/>
                <a:ea typeface="+mn-ea"/>
                <a:cs typeface="+mn-cs"/>
              </a:defRPr>
            </a:lvl5pPr>
            <a:lvl6pPr marL="1049338" indent="-1428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  <a:ea typeface="+mn-ea"/>
                <a:cs typeface="+mn-cs"/>
              </a:defRPr>
            </a:lvl6pPr>
            <a:lvl7pPr marL="1506538" indent="-1428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  <a:ea typeface="+mn-ea"/>
                <a:cs typeface="+mn-cs"/>
              </a:defRPr>
            </a:lvl7pPr>
            <a:lvl8pPr marL="1963738" indent="-1428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  <a:ea typeface="+mn-ea"/>
                <a:cs typeface="+mn-cs"/>
              </a:defRPr>
            </a:lvl8pPr>
            <a:lvl9pPr marL="2420938" indent="-1428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  <a:ea typeface="+mn-ea"/>
                <a:cs typeface="+mn-cs"/>
              </a:defRPr>
            </a:lvl9pPr>
          </a:lstStyle>
          <a:p>
            <a:pPr marL="1587" lvl="1" indent="0" defTabSz="895255">
              <a:spcAft>
                <a:spcPts val="600"/>
              </a:spcAft>
              <a:buClr>
                <a:srgbClr val="002960"/>
              </a:buClr>
              <a:buNone/>
              <a:defRPr/>
            </a:pPr>
            <a:r>
              <a:rPr lang="en-US" altLang="ko-KR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(1) </a:t>
            </a:r>
            <a:r>
              <a:rPr lang="ko-KR" altLang="en-US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본 작품이 대학생 학습</a:t>
            </a:r>
            <a:r>
              <a:rPr lang="en-US" altLang="ko-KR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, </a:t>
            </a:r>
            <a:r>
              <a:rPr lang="ko-KR" altLang="en-US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자기계발에 어떠한 기여를 하는지 구체적으로 작성해주세요</a:t>
            </a:r>
            <a:r>
              <a:rPr lang="en-US" altLang="ko-KR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.</a:t>
            </a:r>
          </a:p>
          <a:p>
            <a:pPr marL="1587" lvl="1" indent="0" defTabSz="895255">
              <a:spcAft>
                <a:spcPts val="600"/>
              </a:spcAft>
              <a:buClr>
                <a:srgbClr val="002960"/>
              </a:buClr>
              <a:buNone/>
              <a:defRPr/>
            </a:pPr>
            <a:r>
              <a:rPr lang="en-US" altLang="ko-KR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(2) </a:t>
            </a:r>
            <a:r>
              <a:rPr lang="ko-KR" altLang="en-US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공모전 참가를 통해 느낀 점 및 성과를 작성해주세요</a:t>
            </a:r>
            <a:r>
              <a:rPr lang="en-US" altLang="ko-KR" sz="1600" b="1" kern="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Pretendard SemiBold" panose="02000703000000020004" pitchFamily="50" charset="-127"/>
              </a:rPr>
              <a:t>.</a:t>
            </a:r>
            <a:endParaRPr lang="ko-KR" altLang="en-US" sz="1600" b="1" kern="0" dirty="0">
              <a:solidFill>
                <a:schemeClr val="bg1">
                  <a:lumMod val="65000"/>
                </a:schemeClr>
              </a:solidFill>
              <a:latin typeface="+mn-ea"/>
              <a:cs typeface="Pretendard SemiBold" panose="02000703000000020004" pitchFamily="50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0B836-D274-498E-BFD8-EFE4B0B3C421}" type="slidenum">
              <a:rPr lang="ko-KR" altLang="en-US" smtClean="0"/>
              <a:t>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687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588263-339B-5365-347B-0C1530FD8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5">
            <a:extLst>
              <a:ext uri="{FF2B5EF4-FFF2-40B4-BE49-F238E27FC236}">
                <a16:creationId xmlns:a16="http://schemas.microsoft.com/office/drawing/2014/main" id="{23F0225E-47C7-455C-AFFE-499F2C3AF249}"/>
              </a:ext>
            </a:extLst>
          </p:cNvPr>
          <p:cNvSpPr txBox="1"/>
          <p:nvPr/>
        </p:nvSpPr>
        <p:spPr>
          <a:xfrm>
            <a:off x="498389" y="3305890"/>
            <a:ext cx="1119522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342900" lvl="0" indent="-342900" defTabSz="895350" eaLnBrk="0" hangingPunct="0">
              <a:buClr>
                <a:schemeClr val="tx2"/>
              </a:buClr>
              <a:defRPr>
                <a:latin typeface="+mn-lt"/>
                <a:ea typeface="+mn-ea"/>
                <a:cs typeface="+mn-cs"/>
              </a:defRPr>
            </a:lvl1pPr>
            <a:lvl2pPr marL="134938" lvl="1" indent="-133350" defTabSz="895350" eaLnBrk="0" hangingPunct="0">
              <a:buClr>
                <a:schemeClr val="tx2"/>
              </a:buClr>
              <a:buSzPct val="125000"/>
              <a:buFont typeface="Arial" pitchFamily="34" charset="0"/>
              <a:buChar char="▪"/>
              <a:defRPr>
                <a:latin typeface="+mn-lt"/>
                <a:ea typeface="+mn-ea"/>
                <a:cs typeface="+mn-cs"/>
              </a:defRPr>
            </a:lvl2pPr>
            <a:lvl3pPr marL="312738" lvl="2" indent="-176213" defTabSz="895350" eaLnBrk="0" hangingPunct="0">
              <a:buClr>
                <a:schemeClr val="tx2"/>
              </a:buClr>
              <a:buSzPct val="120000"/>
              <a:buFont typeface="Arial" pitchFamily="34" charset="0"/>
              <a:buChar char="–"/>
              <a:defRPr>
                <a:latin typeface="+mn-lt"/>
                <a:ea typeface="+mn-ea"/>
                <a:cs typeface="+mn-cs"/>
              </a:defRPr>
            </a:lvl3pPr>
            <a:lvl4pPr marL="447675" lvl="3" indent="-133350" defTabSz="895350" eaLnBrk="0" hangingPunct="0">
              <a:buClr>
                <a:schemeClr val="tx2"/>
              </a:buClr>
              <a:buSzPct val="120000"/>
              <a:buFont typeface="Arial" pitchFamily="34" charset="0"/>
              <a:buChar char="▫"/>
              <a:defRPr>
                <a:latin typeface="+mn-lt"/>
                <a:ea typeface="+mn-ea"/>
                <a:cs typeface="+mn-cs"/>
              </a:defRPr>
            </a:lvl4pPr>
            <a:lvl5pPr marL="592138" lvl="4" indent="-142875" defTabSz="895350" eaLnBrk="0" hangingPunct="0">
              <a:buClr>
                <a:schemeClr val="tx2"/>
              </a:buClr>
              <a:buSzPct val="89000"/>
              <a:buFont typeface="Arial" pitchFamily="34" charset="0"/>
              <a:buChar char="-"/>
              <a:defRPr>
                <a:latin typeface="+mn-lt"/>
                <a:ea typeface="+mn-ea"/>
                <a:cs typeface="+mn-cs"/>
              </a:defRPr>
            </a:lvl5pPr>
            <a:lvl6pPr marL="1049338" indent="-1428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  <a:ea typeface="+mn-ea"/>
                <a:cs typeface="+mn-cs"/>
              </a:defRPr>
            </a:lvl6pPr>
            <a:lvl7pPr marL="1506538" indent="-1428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  <a:ea typeface="+mn-ea"/>
                <a:cs typeface="+mn-cs"/>
              </a:defRPr>
            </a:lvl7pPr>
            <a:lvl8pPr marL="1963738" indent="-1428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  <a:ea typeface="+mn-ea"/>
                <a:cs typeface="+mn-cs"/>
              </a:defRPr>
            </a:lvl8pPr>
            <a:lvl9pPr marL="2420938" indent="-1428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  <a:ea typeface="+mn-ea"/>
                <a:cs typeface="+mn-cs"/>
              </a:defRPr>
            </a:lvl9pPr>
          </a:lstStyle>
          <a:p>
            <a:pPr marL="1587" lvl="1" indent="0" algn="ctr" defTabSz="895255">
              <a:spcAft>
                <a:spcPts val="600"/>
              </a:spcAft>
              <a:buClr>
                <a:srgbClr val="002960"/>
              </a:buClr>
              <a:buNone/>
              <a:defRPr/>
            </a:pPr>
            <a:r>
              <a:rPr lang="ko-KR" altLang="en-US" sz="1600" b="1" kern="0" dirty="0" smtClean="0">
                <a:latin typeface="+mn-ea"/>
                <a:cs typeface="Pretendard SemiBold" panose="02000703000000020004" pitchFamily="50" charset="-127"/>
              </a:rPr>
              <a:t>마지막 장 입니다</a:t>
            </a:r>
            <a:r>
              <a:rPr lang="en-US" altLang="ko-KR" sz="1600" b="1" kern="0" dirty="0" smtClean="0">
                <a:latin typeface="+mn-ea"/>
                <a:cs typeface="Pretendard SemiBold" panose="02000703000000020004" pitchFamily="50" charset="-127"/>
              </a:rPr>
              <a:t>.</a:t>
            </a:r>
            <a:endParaRPr lang="ko-KR" altLang="en-US" sz="1600" b="1" kern="0" dirty="0">
              <a:latin typeface="+mn-ea"/>
              <a:cs typeface="Pretendard SemiBold" panose="02000703000000020004" pitchFamily="50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0B836-D274-498E-BFD8-EFE4B0B3C421}" type="slidenum">
              <a:rPr lang="ko-KR" altLang="en-US" smtClean="0"/>
              <a:t>10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241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877</TotalTime>
  <Words>382</Words>
  <Application>Microsoft Office PowerPoint</Application>
  <PresentationFormat>와이드스크린</PresentationFormat>
  <Paragraphs>94</Paragraphs>
  <Slides>10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4" baseType="lpstr">
      <vt:lpstr>맑은 고딕</vt:lpstr>
      <vt:lpstr>Arial</vt:lpstr>
      <vt:lpstr>Pretendard SemiBold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 창환</dc:creator>
  <cp:lastModifiedBy>user</cp:lastModifiedBy>
  <cp:revision>126</cp:revision>
  <dcterms:created xsi:type="dcterms:W3CDTF">2025-02-20T06:02:47Z</dcterms:created>
  <dcterms:modified xsi:type="dcterms:W3CDTF">2025-08-25T10:27:16Z</dcterms:modified>
</cp:coreProperties>
</file>